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5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491E-0318-41F1-A913-749794DF31CD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4245-C697-475F-B366-D66ADD0BA1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2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05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80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6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84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14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3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60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85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72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64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27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5862-2028-4948-B764-86A37F8C008C}" type="datetimeFigureOut">
              <a:rPr lang="es-MX" smtClean="0"/>
              <a:t>05/03/2021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0099-B03B-43BA-A2B0-ABEE219262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1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41" y="1015019"/>
            <a:ext cx="9217269" cy="105923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>
              <a:tabLst>
                <a:tab pos="7696834" algn="l"/>
              </a:tabLst>
            </a:pPr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¿Cuál es el resultado de las siguientes expresiones?</a:t>
            </a:r>
            <a:endParaRPr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3832" y="2138961"/>
            <a:ext cx="8256335" cy="2952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5 * 7 * (6 / 2) % 4 * 3 - 10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54965" marR="374015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((13 % 6 * 2/4) + (1+6*3-2)) - ((5.0/2))</a:t>
            </a:r>
            <a:endParaRPr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s-MX" sz="24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(2 * 3) + (6 - 2 * 5 / 2 - 4 * 3 / 2.0)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(4&gt;=7*3+2 &amp;&amp; 8 &gt; 3 || 5 &gt; 6) &amp;&amp; (7 * 3 &lt; 5 + 12 * 2 )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9565" algn="l"/>
              </a:tabLst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(7 &gt; 3 &amp;&amp; 5 &lt;=10) || (5&gt;=10 &amp;&amp; 6&lt;20)</a:t>
            </a:r>
          </a:p>
          <a:p>
            <a:pPr marL="355600" indent="-342900">
              <a:buFont typeface="+mj-lt"/>
              <a:buAutoNum type="arabicPeriod"/>
              <a:tabLst>
                <a:tab pos="329565" algn="l"/>
              </a:tabLst>
            </a:pPr>
            <a:endParaRPr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CC1AFA-0727-40EE-B56C-FFA9A89F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72" y="-1063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  <p:pic>
        <p:nvPicPr>
          <p:cNvPr id="4" name="Imagen 3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021A1190-41C4-4B40-B975-03C2732428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951805"/>
            <a:ext cx="3059832" cy="17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106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Dom Casual</vt:lpstr>
      <vt:lpstr>Tema de Office</vt:lpstr>
      <vt:lpstr>¿Cuál es el resultado de las siguientes expresiones?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47</cp:revision>
  <dcterms:created xsi:type="dcterms:W3CDTF">2013-06-20T22:11:59Z</dcterms:created>
  <dcterms:modified xsi:type="dcterms:W3CDTF">2021-03-06T04:18:56Z</dcterms:modified>
</cp:coreProperties>
</file>