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3657" autoAdjust="0"/>
  </p:normalViewPr>
  <p:slideViewPr>
    <p:cSldViewPr>
      <p:cViewPr varScale="1">
        <p:scale>
          <a:sx n="103" d="100"/>
          <a:sy n="103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268760"/>
            <a:ext cx="6408712" cy="45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446681" y="980728"/>
            <a:ext cx="8640960" cy="532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continua = True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	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(Si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 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igual a vacío.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		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Salir del ciclo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1154</Words>
  <Application>Microsoft Office PowerPoint</Application>
  <PresentationFormat>Presentación en pantalla (4:3)</PresentationFormat>
  <Paragraphs>153</Paragraphs>
  <Slides>22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114</cp:revision>
  <dcterms:created xsi:type="dcterms:W3CDTF">2013-07-09T14:45:06Z</dcterms:created>
  <dcterms:modified xsi:type="dcterms:W3CDTF">2022-05-12T17:40:19Z</dcterms:modified>
</cp:coreProperties>
</file>