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92" r:id="rId4"/>
    <p:sldId id="293" r:id="rId5"/>
    <p:sldId id="274" r:id="rId6"/>
    <p:sldId id="264" r:id="rId7"/>
    <p:sldId id="265" r:id="rId8"/>
    <p:sldId id="266" r:id="rId9"/>
    <p:sldId id="275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13E7F-688C-4287-A789-95242E967543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1EE8F-F976-40D5-8137-2B6B74AB2F4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435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84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300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69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557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1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35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544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2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015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01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79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733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933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B9E1-49A6-45B7-B9F9-AD67F0542887}" type="datetimeFigureOut">
              <a:rPr lang="es-MX" smtClean="0"/>
              <a:t>23/02/2022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28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13285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If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anidado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98" y="3284984"/>
            <a:ext cx="43243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8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34288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03848" y="-15687"/>
            <a:ext cx="2520280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CBBF2C-0304-4A2F-82F6-71A699E4F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130610"/>
            <a:ext cx="7077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3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912" y="4509120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82564" y="116632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F35BEA-CEDE-43DA-B6F1-301C526F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13557"/>
            <a:ext cx="70866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0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8"/>
          <p:cNvSpPr>
            <a:spLocks noChangeArrowheads="1"/>
          </p:cNvSpPr>
          <p:nvPr/>
        </p:nvSpPr>
        <p:spPr bwMode="auto">
          <a:xfrm>
            <a:off x="323850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468288" y="1556792"/>
            <a:ext cx="5903912" cy="479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ts val="4000"/>
              </a:lnSpc>
              <a:spcBef>
                <a:spcPts val="1200"/>
              </a:spcBef>
              <a:buFontTx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programa en Python que lea una fecha representada por dos números enteros: mes y año, y de como resultado los días correspondientes a ese mes en ese año.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  <a:buFontTx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Tener en cuenta que Febrero puede tener 28 o 29 días si el año es bisiesto.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Un año es bisiesto cuando es múltiplo de 4 y no de 100 o cuando es múltiplo de 400.</a:t>
            </a:r>
            <a:endParaRPr lang="es-E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464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25564"/>
              </p:ext>
            </p:extLst>
          </p:nvPr>
        </p:nvGraphicFramePr>
        <p:xfrm>
          <a:off x="6830888" y="1740612"/>
          <a:ext cx="2133600" cy="4784732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Mes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Días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1. Ene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2. Feb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28 o 29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3. Mar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4. Abr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5. May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6. Jun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7. Jul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8. Ago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9. Sep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10. Oct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11. Nov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12. Dic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1560" y="44624"/>
            <a:ext cx="740624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4624"/>
            <a:ext cx="206466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24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23850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43213" y="0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7B0F4E-A696-43BB-B5D1-89DA1052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41" y="1317997"/>
            <a:ext cx="7899318" cy="50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4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084886" y="2564904"/>
            <a:ext cx="4663578" cy="187220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La sentencia de control IF</a:t>
            </a:r>
          </a:p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IF simple y anidado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446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647564" y="1388579"/>
            <a:ext cx="7848872" cy="2020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Anidamiento: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que dentro de una estructura condicional exista otra y dentro de ésta otra más, etc. No hay límites en el anidamiento.</a:t>
            </a: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691680" y="331715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anidada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97" y="3645024"/>
            <a:ext cx="6603863" cy="26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71600" y="1322989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475656" y="332656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anidada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971600" y="2852937"/>
            <a:ext cx="2674864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 1:</a:t>
            </a:r>
            <a:endParaRPr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 2: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</a:p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3 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/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81" y="3068960"/>
            <a:ext cx="5532291" cy="22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39552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27584" y="1628800"/>
            <a:ext cx="743307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</a:t>
            </a:r>
          </a:p>
          <a:p>
            <a:pPr algn="ctr">
              <a:lnSpc>
                <a:spcPts val="4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que transforma un número entero (1 a 31)</a:t>
            </a:r>
          </a:p>
          <a:p>
            <a:pPr algn="ctr">
              <a:lnSpc>
                <a:spcPts val="4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en un día de la semana.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55" y="144016"/>
            <a:ext cx="2023341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31490" y="3478356"/>
            <a:ext cx="2328342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1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Lunes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2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Martes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3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Miércoles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4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Jueves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5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Viernes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6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Sábado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0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Domingo</a:t>
            </a:r>
            <a:endParaRPr lang="es-ES" sz="2400" dirty="0"/>
          </a:p>
        </p:txBody>
      </p:sp>
      <p:graphicFrame>
        <p:nvGraphicFramePr>
          <p:cNvPr id="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05941"/>
              </p:ext>
            </p:extLst>
          </p:nvPr>
        </p:nvGraphicFramePr>
        <p:xfrm>
          <a:off x="3492896" y="3474044"/>
          <a:ext cx="4535488" cy="2835276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Lun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Miér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Jue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Vier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Sáb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Dom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29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82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03548" y="480720"/>
            <a:ext cx="8136904" cy="37626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3400"/>
              </a:lnSpc>
              <a:defRPr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Algoritmo: </a:t>
            </a:r>
            <a:r>
              <a:rPr lang="es-MX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Transforma número en día de la semana</a:t>
            </a:r>
          </a:p>
          <a:p>
            <a:pPr>
              <a:lnSpc>
                <a:spcPts val="3400"/>
              </a:lnSpc>
              <a:defRPr/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ts val="37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 un número (</a:t>
            </a:r>
            <a:r>
              <a:rPr lang="es-MX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entre 1 y 31</a:t>
            </a:r>
          </a:p>
          <a:p>
            <a:pPr lvl="1">
              <a:lnSpc>
                <a:spcPts val="3700"/>
              </a:lnSpc>
              <a:defRPr/>
            </a:pPr>
            <a:r>
              <a:rPr lang="es-MX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(num &lt; 1  o num &gt; 31)</a:t>
            </a:r>
            <a:endParaRPr lang="es-MX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ts val="3700"/>
              </a:lnSpc>
              <a:defRPr/>
            </a:pPr>
            <a:r>
              <a:rPr lang="es-MX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   escribir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(“Error número inválido”)</a:t>
            </a:r>
          </a:p>
          <a:p>
            <a:pPr lvl="1">
              <a:lnSpc>
                <a:spcPts val="3700"/>
              </a:lnSpc>
              <a:defRPr/>
            </a:pPr>
            <a:r>
              <a:rPr lang="es-MX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si_no</a:t>
            </a:r>
            <a:endParaRPr lang="es-MX" sz="2400" b="1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ts val="37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Obtener el día correspondiente según la</a:t>
            </a:r>
          </a:p>
          <a:p>
            <a:pPr lvl="1">
              <a:lnSpc>
                <a:spcPts val="37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tabla (puedo usar el residuo para tal fin)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367" y="4796246"/>
            <a:ext cx="239066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12160" y="5085183"/>
            <a:ext cx="275070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500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449548" y="221916"/>
            <a:ext cx="8244904" cy="62427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Algoritmo: Obtener el día correspondiente según la tabla</a:t>
            </a:r>
          </a:p>
          <a:p>
            <a:pPr>
              <a:defRPr/>
            </a:pPr>
            <a:endParaRPr lang="es-MX" sz="23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dia = num % 7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Si día = 0 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          escribir(“El día es DOMINGO”)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Sino Si día = 1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          escribir(“El día es LUNES”)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Sino Si día = 2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         escribir(“El día es MARTES”)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Sino Si día = 3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         escribir(“El día es MIERCOLES”)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Sino Si día = 4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         escribir(“El día es JUEVES”)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Sino Si día = 5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         escribir(“El día es VIERNES”)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Sino Si día = 6</a:t>
            </a:r>
          </a:p>
          <a:p>
            <a:pPr>
              <a:lnSpc>
                <a:spcPts val="2800"/>
              </a:lnSpc>
              <a:defRPr/>
            </a:pPr>
            <a:r>
              <a:rPr lang="es-MX" sz="2200" dirty="0">
                <a:latin typeface="Arial" pitchFamily="34" charset="0"/>
                <a:cs typeface="Arial" pitchFamily="34" charset="0"/>
              </a:rPr>
              <a:t>         escribir(“El día es SÁBADO”)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007" y="4425711"/>
            <a:ext cx="239066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28184" y="5950185"/>
            <a:ext cx="275070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92616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0"/>
          <p:cNvSpPr>
            <a:spLocks noChangeArrowheads="1"/>
          </p:cNvSpPr>
          <p:nvPr/>
        </p:nvSpPr>
        <p:spPr bwMode="auto">
          <a:xfrm>
            <a:off x="323850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914400" y="1835150"/>
            <a:ext cx="8688388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33973" y="-35027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FE3D22-AF60-4635-A499-62A0D057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77317"/>
            <a:ext cx="7333059" cy="56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5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0" y="1556792"/>
            <a:ext cx="7272808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defTabSz="762000" eaLnBrk="0" hangingPunct="0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el algoritmo que identifica si el caracter dado por el usuario </a:t>
            </a:r>
            <a:r>
              <a:rPr lang="es-MX" sz="2800" b="1" dirty="0">
                <a:solidFill>
                  <a:srgbClr val="FF0000"/>
                </a:solidFill>
              </a:rPr>
              <a:t>es una vocal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o es otro caracter.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45987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14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518</Words>
  <Application>Microsoft Office PowerPoint</Application>
  <PresentationFormat>Presentación en pantalla (4:3)</PresentationFormat>
  <Paragraphs>138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Dom Casual</vt:lpstr>
      <vt:lpstr>Tema de Office</vt:lpstr>
      <vt:lpstr>CB00881  Tecnologías de información emergentes</vt:lpstr>
      <vt:lpstr>La sesión pasada vimos…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22</cp:revision>
  <dcterms:created xsi:type="dcterms:W3CDTF">2013-06-24T19:11:57Z</dcterms:created>
  <dcterms:modified xsi:type="dcterms:W3CDTF">2022-02-24T04:20:21Z</dcterms:modified>
</cp:coreProperties>
</file>