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6" r:id="rId2"/>
    <p:sldId id="259" r:id="rId3"/>
    <p:sldId id="260" r:id="rId4"/>
    <p:sldId id="287" r:id="rId5"/>
    <p:sldId id="290" r:id="rId6"/>
    <p:sldId id="291" r:id="rId7"/>
    <p:sldId id="292" r:id="rId8"/>
    <p:sldId id="293" r:id="rId9"/>
    <p:sldId id="294" r:id="rId10"/>
    <p:sldId id="288" r:id="rId11"/>
    <p:sldId id="318" r:id="rId12"/>
    <p:sldId id="312" r:id="rId13"/>
    <p:sldId id="313" r:id="rId14"/>
    <p:sldId id="314" r:id="rId15"/>
    <p:sldId id="273" r:id="rId16"/>
    <p:sldId id="274" r:id="rId17"/>
    <p:sldId id="277" r:id="rId18"/>
    <p:sldId id="315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16" d="100"/>
          <a:sy n="116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05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gif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34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programas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0769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619672" y="4720226"/>
            <a:ext cx="1667293" cy="84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10 principales usos de Python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94176" cy="27243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DD8E417-FB5E-4185-A827-16FAE88A2139}"/>
              </a:ext>
            </a:extLst>
          </p:cNvPr>
          <p:cNvSpPr txBox="1"/>
          <p:nvPr/>
        </p:nvSpPr>
        <p:spPr>
          <a:xfrm>
            <a:off x="1001139" y="1467657"/>
            <a:ext cx="4867005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web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Ciencia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Inteligencia artificial y aprendizaje automático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Aplicaciones empresariales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Sector educativo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Aplicaciones de web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de juegos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de software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Interfaz gráfica de usuario (GUI) </a:t>
            </a:r>
            <a:endParaRPr lang="es-ES" i="0" dirty="0">
              <a:solidFill>
                <a:srgbClr val="768894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471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81075" y="1700808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76387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16" name="Imagen 15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4B008E3-3B0D-4A93-8F78-AD57012B6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359495" cy="18722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75380D-798E-4B05-8BF1-DA455C24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8" y="3149428"/>
            <a:ext cx="7966644" cy="15731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5705" y="45135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0" y="5140312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7" name="1 Imagen">
            <a:extLst>
              <a:ext uri="{FF2B5EF4-FFF2-40B4-BE49-F238E27FC236}">
                <a16:creationId xmlns:a16="http://schemas.microsoft.com/office/drawing/2014/main" id="{11B4B610-15F4-4D9E-A4D8-69EC6B708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712EA-EB55-41A5-9274-19714F9D7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3" y="2177109"/>
            <a:ext cx="7843669" cy="32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475656" y="1585237"/>
            <a:ext cx="707698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 de una sola línea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3" y="4581128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94" y="2827814"/>
            <a:ext cx="4285127" cy="2519982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1061DA-D619-4A78-9C1B-7D436D3E1AA6}"/>
              </a:ext>
            </a:extLst>
          </p:cNvPr>
          <p:cNvSpPr txBox="1">
            <a:spLocks noChangeArrowheads="1"/>
          </p:cNvSpPr>
          <p:nvPr/>
        </p:nvSpPr>
        <p:spPr>
          <a:xfrm>
            <a:off x="1054495" y="1772816"/>
            <a:ext cx="7475478" cy="105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DC27B6-1EA0-4AE6-90DA-704E333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1487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758874" y="1604909"/>
            <a:ext cx="5469310" cy="1958009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600" dirty="0">
              <a:solidFill>
                <a:srgbClr val="0070C0"/>
              </a:solidFill>
            </a:endParaRPr>
          </a:p>
          <a:p>
            <a:pPr marL="361950" indent="-361950" algn="just" eaLnBrk="1" hangingPunct="1">
              <a:lnSpc>
                <a:spcPts val="35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CEE9B-3033-4541-A80E-F5385A1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74" y="332656"/>
            <a:ext cx="1868910" cy="2530378"/>
          </a:xfrm>
          <a:prstGeom prst="rect">
            <a:avLst/>
          </a:prstGeom>
        </p:spPr>
      </p:pic>
      <p:sp>
        <p:nvSpPr>
          <p:cNvPr id="6" name="Rectangle 1033">
            <a:extLst>
              <a:ext uri="{FF2B5EF4-FFF2-40B4-BE49-F238E27FC236}">
                <a16:creationId xmlns:a16="http://schemas.microsoft.com/office/drawing/2014/main" id="{B91EA874-1DF9-4179-8B68-7231B28C7262}"/>
              </a:ext>
            </a:extLst>
          </p:cNvPr>
          <p:cNvSpPr txBox="1">
            <a:spLocks noChangeArrowheads="1"/>
          </p:cNvSpPr>
          <p:nvPr/>
        </p:nvSpPr>
        <p:spPr>
          <a:xfrm>
            <a:off x="757225" y="3274886"/>
            <a:ext cx="7627901" cy="253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796</Words>
  <Application>Microsoft Office PowerPoint</Application>
  <PresentationFormat>Presentación en pantalla (4:3)</PresentationFormat>
  <Paragraphs>118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Dom Casual</vt:lpstr>
      <vt:lpstr>Tema de Office</vt:lpstr>
      <vt:lpstr>CB00881 Tecnologías de información emergentes</vt:lpstr>
      <vt:lpstr>Algoritmos</vt:lpstr>
      <vt:lpstr>Algoritmos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1028 Pensamiento computacional para ingeniería</dc:title>
  <dc:creator>Lizethe Pérez Fuertes</dc:creator>
  <cp:lastModifiedBy>Lizethe Pérez Fuertes</cp:lastModifiedBy>
  <cp:revision>9</cp:revision>
  <dcterms:created xsi:type="dcterms:W3CDTF">2021-02-08T22:03:18Z</dcterms:created>
  <dcterms:modified xsi:type="dcterms:W3CDTF">2022-02-24T16:16:36Z</dcterms:modified>
</cp:coreProperties>
</file>