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99" r:id="rId21"/>
    <p:sldId id="300" r:id="rId22"/>
    <p:sldId id="301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116" d="100"/>
          <a:sy n="116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def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cuadrado(num)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(num,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B073D9-81F3-4EEE-ABB5-988077E6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5079"/>
            <a:ext cx="8629650" cy="2857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4A328B-BF62-4DD3-8BA3-EA3DE21C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797152"/>
            <a:ext cx="6267715" cy="1256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85556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todos_positivos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todos_positivos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main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28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1037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CB00881  Tecnologías de información emergentes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69</cp:revision>
  <dcterms:created xsi:type="dcterms:W3CDTF">2013-06-24T20:15:42Z</dcterms:created>
  <dcterms:modified xsi:type="dcterms:W3CDTF">2022-02-24T16:32:41Z</dcterms:modified>
</cp:coreProperties>
</file>