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993</Words>
  <Application>Microsoft Office PowerPoint</Application>
  <PresentationFormat>Presentación en pantalla (4:3)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88</cp:revision>
  <dcterms:created xsi:type="dcterms:W3CDTF">2013-06-11T22:32:36Z</dcterms:created>
  <dcterms:modified xsi:type="dcterms:W3CDTF">2022-02-16T19:25:02Z</dcterms:modified>
</cp:coreProperties>
</file>