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9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4" d="100"/>
          <a:sy n="104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8864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331640"/>
            <a:ext cx="7560840" cy="51216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11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a[0][0] = 1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además: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a[0][1] = 2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a[0][2] = 3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a[1][0] = 4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a[1][1] = 5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a[1][2] 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1483</Words>
  <Application>Microsoft Office PowerPoint</Application>
  <PresentationFormat>Presentación en pantalla (4:3)</PresentationFormat>
  <Paragraphs>265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45</cp:revision>
  <dcterms:created xsi:type="dcterms:W3CDTF">2013-07-08T21:43:56Z</dcterms:created>
  <dcterms:modified xsi:type="dcterms:W3CDTF">2022-04-18T19:46:48Z</dcterms:modified>
</cp:coreProperties>
</file>