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89" d="100"/>
          <a:sy n="89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2478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2013-07-08T20:17:54Z</dcterms:created>
  <dcterms:modified xsi:type="dcterms:W3CDTF">2022-04-18T19:51:17Z</dcterms:modified>
</cp:coreProperties>
</file>