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04/04/2022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870948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95084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s-MX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valor)</a:t>
            </a:r>
            <a:endParaRPr lang="es-MX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</TotalTime>
  <Words>3273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CB00881  Tecnologías de información emergentes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102</cp:revision>
  <dcterms:created xsi:type="dcterms:W3CDTF">2013-07-08T17:54:54Z</dcterms:created>
  <dcterms:modified xsi:type="dcterms:W3CDTF">2022-04-04T13:05:30Z</dcterms:modified>
</cp:coreProperties>
</file>