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58" d="100"/>
          <a:sy n="58" d="100"/>
        </p:scale>
        <p:origin x="78" y="12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Native,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6350"/>
              </p:ext>
            </p:extLst>
          </p:nvPr>
        </p:nvGraphicFramePr>
        <p:xfrm>
          <a:off x="952500" y="2057400"/>
          <a:ext cx="10325101" cy="3503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3132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62995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17985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8537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71094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6944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02871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857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103</cp:revision>
  <cp:lastPrinted>2023-11-21T15:56:19Z</cp:lastPrinted>
  <dcterms:created xsi:type="dcterms:W3CDTF">2021-02-01T12:33:05Z</dcterms:created>
  <dcterms:modified xsi:type="dcterms:W3CDTF">2024-04-02T21:39:10Z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