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325" r:id="rId4"/>
    <p:sldId id="326" r:id="rId5"/>
    <p:sldId id="327" r:id="rId6"/>
    <p:sldId id="328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77" d="100"/>
          <a:sy n="77" d="100"/>
        </p:scale>
        <p:origin x="96" y="6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03/04/2023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3033B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268760"/>
            <a:ext cx="734481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 variación de los comandos, pues la especificación de la IP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asocia automáticamente con la VLAN correspondiente.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instalar un DHCP cuando tenemos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VLANs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FF360D6B-614F-442C-9710-4267C7B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48880"/>
            <a:ext cx="8001000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PoolG0/0.10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192.168.0.0 255.255.255.0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192.200.20.1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192.168.0.254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268</Words>
  <Application>Microsoft Office PowerPoint</Application>
  <PresentationFormat>Presentación en pantalla (4:3)</PresentationFormat>
  <Paragraphs>35</Paragraphs>
  <Slides>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Dom Casual</vt:lpstr>
      <vt:lpstr>Times New Roman</vt:lpstr>
      <vt:lpstr>Tema de Office</vt:lpstr>
      <vt:lpstr>Bitmap Image</vt:lpstr>
      <vt:lpstr>TC 3033B  Implementación de redes de área amplia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188</cp:revision>
  <dcterms:created xsi:type="dcterms:W3CDTF">2013-06-11T22:32:36Z</dcterms:created>
  <dcterms:modified xsi:type="dcterms:W3CDTF">2023-04-03T18:59:57Z</dcterms:modified>
</cp:coreProperties>
</file>