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  <p:sldId id="291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6" d="100"/>
          <a:sy n="126" d="100"/>
        </p:scale>
        <p:origin x="1038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 enrutador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enrutador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enrutadores, varios enrutadores están configurados para trabajar juntos y presentar la ilusión de un solo enrutador a los hosts en la LAN. Al compartir una dirección IP y una dirección MAC,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pueden funcionar como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Cuando se envían tramas desde los dispositivos host hacia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predeterminado, los hosts utilizan ARP para resolver la dirección MAC asociada a la dirección IPv4 del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predeterminado. La resolución de ARP devuelve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actualmente activo dentro del grupo de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virtuales puede procesar físicamente las tramas que se envían a la dirección MAC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protocolos se utilizan para identificar dos o más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como los dispositivos responsables de procesar tramas que se envían a la dirección MAC o IP de un único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731837"/>
            <a:ext cx="8280057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activa en el reenvío de tráfico. Además, determina cuándo un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 reserva 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activo, el protocolo de redundancia hace que 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reserva asuma el nuevo rol de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activo.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HSRP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783397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6759</TotalTime>
  <Words>1127</Words>
  <Application>Microsoft Office PowerPoint</Application>
  <PresentationFormat>Presentación en pantalla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425</cp:revision>
  <dcterms:created xsi:type="dcterms:W3CDTF">2019-10-18T06:21:22Z</dcterms:created>
  <dcterms:modified xsi:type="dcterms:W3CDTF">2023-04-02T22:35:03Z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