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orbes.com.mx/guia-forbes-de-coworking-todo-lo-que-necesitas-saber/" TargetMode="External"/><Relationship Id="rId3" Type="http://schemas.openxmlformats.org/officeDocument/2006/relationships/hyperlink" Target="https://cohaus.work/paquetes/" TargetMode="External"/><Relationship Id="rId4" Type="http://schemas.openxmlformats.org/officeDocument/2006/relationships/notesSlide" Target="../notesSlides/notesSlide3.xml"/><Relationship Id="rId5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5.xml"/><Relationship Id="rId4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slide" Target="slide6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dirty="0" sz="3200" spc="-5">
                <a:latin typeface="Calibri"/>
                <a:cs typeface="Calibri"/>
              </a:rPr>
              <a:t>Lo</a:t>
            </a:r>
            <a:r>
              <a:rPr dirty="0" sz="3200">
                <a:latin typeface="Calibri"/>
                <a:cs typeface="Calibri"/>
              </a:rPr>
              <a:t>s	espacios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 spc="-25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olabo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 spc="-40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20">
                <a:latin typeface="Calibri"/>
                <a:cs typeface="Calibri"/>
              </a:rPr>
              <a:t>v</a:t>
            </a:r>
            <a:r>
              <a:rPr dirty="0" sz="320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22860">
              <a:lnSpc>
                <a:spcPct val="100000"/>
              </a:lnSpc>
              <a:tabLst>
                <a:tab pos="763270" algn="l"/>
              </a:tabLst>
            </a:pPr>
            <a:r>
              <a:rPr dirty="0" sz="3200" spc="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-30">
                <a:latin typeface="Calibri"/>
                <a:cs typeface="Calibri"/>
              </a:rPr>
              <a:t>c</a:t>
            </a:r>
            <a:r>
              <a:rPr dirty="0" sz="3200" spc="-25">
                <a:latin typeface="Calibri"/>
                <a:cs typeface="Calibri"/>
              </a:rPr>
              <a:t>o</a:t>
            </a:r>
            <a:r>
              <a:rPr dirty="0" sz="3200" spc="-30">
                <a:latin typeface="Calibri"/>
                <a:cs typeface="Calibri"/>
              </a:rPr>
              <a:t>w</a:t>
            </a:r>
            <a:r>
              <a:rPr dirty="0" sz="3200" spc="-15">
                <a:latin typeface="Calibri"/>
                <a:cs typeface="Calibri"/>
              </a:rPr>
              <a:t>or</a:t>
            </a:r>
            <a:r>
              <a:rPr dirty="0" sz="3200">
                <a:latin typeface="Calibri"/>
                <a:cs typeface="Calibri"/>
              </a:rPr>
              <a:t>k</a:t>
            </a:r>
            <a:r>
              <a:rPr dirty="0" sz="3200" spc="-15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ng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dirty="0" sz="3200" spc="-5">
                <a:latin typeface="Calibri"/>
                <a:cs typeface="Calibri"/>
              </a:rPr>
              <a:t>so</a:t>
            </a:r>
            <a:r>
              <a:rPr dirty="0" sz="3200">
                <a:latin typeface="Calibri"/>
                <a:cs typeface="Calibri"/>
              </a:rPr>
              <a:t>n	in</a:t>
            </a:r>
            <a:r>
              <a:rPr dirty="0" sz="3200" spc="-40">
                <a:latin typeface="Calibri"/>
                <a:cs typeface="Calibri"/>
              </a:rPr>
              <a:t>s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 spc="5">
                <a:latin typeface="Calibri"/>
                <a:cs typeface="Calibri"/>
              </a:rPr>
              <a:t>a</a:t>
            </a:r>
            <a:r>
              <a:rPr dirty="0" sz="3200">
                <a:latin typeface="Calibri"/>
                <a:cs typeface="Calibri"/>
              </a:rPr>
              <a:t>laciones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dirty="0" sz="3200">
                <a:latin typeface="Calibri"/>
                <a:cs typeface="Calibri"/>
              </a:rPr>
              <a:t>o	</a:t>
            </a:r>
            <a:r>
              <a:rPr dirty="0" sz="3200">
                <a:latin typeface="Calibri"/>
                <a:cs typeface="Calibri"/>
              </a:rPr>
              <a:t>es</a:t>
            </a:r>
            <a:r>
              <a:rPr dirty="0" sz="3200" spc="-15">
                <a:latin typeface="Calibri"/>
                <a:cs typeface="Calibri"/>
              </a:rPr>
              <a:t>p</a:t>
            </a:r>
            <a:r>
              <a:rPr dirty="0" sz="3200">
                <a:latin typeface="Calibri"/>
                <a:cs typeface="Calibri"/>
              </a:rPr>
              <a:t>acios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	t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abajo</a:t>
            </a:r>
            <a:endParaRPr sz="3200">
              <a:latin typeface="Calibri"/>
              <a:cs typeface="Calibri"/>
            </a:endParaRPr>
          </a:p>
          <a:p>
            <a:pPr algn="ctr" marL="64135">
              <a:lnSpc>
                <a:spcPct val="100000"/>
              </a:lnSpc>
              <a:tabLst>
                <a:tab pos="962025" algn="l"/>
              </a:tabLst>
            </a:pPr>
            <a:r>
              <a:rPr dirty="0" sz="3200" spc="5">
                <a:latin typeface="Calibri"/>
                <a:cs typeface="Calibri"/>
              </a:rPr>
              <a:t>q</a:t>
            </a:r>
            <a:r>
              <a:rPr dirty="0" sz="3200" spc="-5">
                <a:latin typeface="Calibri"/>
                <a:cs typeface="Calibri"/>
              </a:rPr>
              <a:t>u</a:t>
            </a:r>
            <a:r>
              <a:rPr dirty="0" sz="3200">
                <a:latin typeface="Calibri"/>
                <a:cs typeface="Calibri"/>
              </a:rPr>
              <a:t>e	</a:t>
            </a:r>
            <a:r>
              <a:rPr dirty="0" sz="3200" spc="-45">
                <a:latin typeface="Calibri"/>
                <a:cs typeface="Calibri"/>
              </a:rPr>
              <a:t>v</a:t>
            </a:r>
            <a:r>
              <a:rPr dirty="0" sz="3200">
                <a:latin typeface="Calibri"/>
                <a:cs typeface="Calibri"/>
              </a:rPr>
              <a:t>arias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dirty="0" sz="3200" spc="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	t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abajo</a:t>
            </a:r>
            <a:endParaRPr sz="3200">
              <a:latin typeface="Calibri"/>
              <a:cs typeface="Calibri"/>
            </a:endParaRP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dirty="0" sz="3200" spc="-5">
                <a:latin typeface="Calibri"/>
                <a:cs typeface="Calibri"/>
              </a:rPr>
              <a:t>fi</a:t>
            </a:r>
            <a:r>
              <a:rPr dirty="0" sz="3200">
                <a:latin typeface="Calibri"/>
                <a:cs typeface="Calibri"/>
              </a:rPr>
              <a:t>n	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	mej</a:t>
            </a:r>
            <a:r>
              <a:rPr dirty="0" sz="3200" spc="-15">
                <a:latin typeface="Calibri"/>
                <a:cs typeface="Calibri"/>
              </a:rPr>
              <a:t>o</a:t>
            </a:r>
            <a:r>
              <a:rPr dirty="0" sz="3200" spc="-6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ar	</a:t>
            </a:r>
            <a:r>
              <a:rPr dirty="0" sz="3200" spc="5">
                <a:latin typeface="Calibri"/>
                <a:cs typeface="Calibri"/>
              </a:rPr>
              <a:t>su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dirty="0" sz="3200" spc="-5">
                <a:latin typeface="Calibri"/>
                <a:cs typeface="Calibri"/>
              </a:rPr>
              <a:t>pe</a:t>
            </a:r>
            <a:r>
              <a:rPr dirty="0" sz="3200" spc="-65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sona</a:t>
            </a:r>
            <a:r>
              <a:rPr dirty="0" sz="3200">
                <a:latin typeface="Calibri"/>
                <a:cs typeface="Calibri"/>
              </a:rPr>
              <a:t>s	</a:t>
            </a:r>
            <a:r>
              <a:rPr dirty="0" sz="3200" spc="-25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ompar</a:t>
            </a:r>
            <a:r>
              <a:rPr dirty="0" sz="3200" spc="-4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en	</a:t>
            </a:r>
            <a:r>
              <a:rPr dirty="0" sz="3200" spc="-25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n	el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200" spc="-5">
                <a:latin typeface="Calibri"/>
                <a:cs typeface="Calibri"/>
              </a:rPr>
              <a:t>p</a:t>
            </a:r>
            <a:r>
              <a:rPr dirty="0" sz="3200" spc="-55">
                <a:latin typeface="Calibri"/>
                <a:cs typeface="Calibri"/>
              </a:rPr>
              <a:t>r</a:t>
            </a:r>
            <a:r>
              <a:rPr dirty="0" sz="3200" spc="-5">
                <a:latin typeface="Calibri"/>
                <a:cs typeface="Calibri"/>
              </a:rPr>
              <a:t>oduc</a:t>
            </a:r>
            <a:r>
              <a:rPr dirty="0" sz="3200" spc="-10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ivid</a:t>
            </a:r>
            <a:r>
              <a:rPr dirty="0" sz="3200" spc="5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,</a:t>
            </a:r>
            <a:r>
              <a:rPr dirty="0" sz="3200" spc="3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hace</a:t>
            </a:r>
            <a:r>
              <a:rPr dirty="0" sz="3200">
                <a:latin typeface="Calibri"/>
                <a:cs typeface="Calibri"/>
              </a:rPr>
              <a:t>r</a:t>
            </a:r>
            <a:r>
              <a:rPr dirty="0" sz="3200" spc="30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 spc="-15">
                <a:latin typeface="Calibri"/>
                <a:cs typeface="Calibri"/>
              </a:rPr>
              <a:t>e</a:t>
            </a:r>
            <a:r>
              <a:rPr dirty="0" sz="3200">
                <a:latin typeface="Calibri"/>
                <a:cs typeface="Calibri"/>
              </a:rPr>
              <a:t>t</a:t>
            </a:r>
            <a:r>
              <a:rPr dirty="0" sz="3200" spc="-45">
                <a:latin typeface="Calibri"/>
                <a:cs typeface="Calibri"/>
              </a:rPr>
              <a:t>w</a:t>
            </a:r>
            <a:r>
              <a:rPr dirty="0" sz="3200" spc="-5">
                <a:latin typeface="Calibri"/>
                <a:cs typeface="Calibri"/>
              </a:rPr>
              <a:t>ork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 spc="-5">
                <a:latin typeface="Calibri"/>
                <a:cs typeface="Calibri"/>
              </a:rPr>
              <a:t>n</a:t>
            </a:r>
            <a:r>
              <a:rPr dirty="0" sz="3200" spc="35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,</a:t>
            </a:r>
            <a:r>
              <a:rPr dirty="0" sz="3200" spc="3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3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</a:t>
            </a:r>
            <a:r>
              <a:rPr dirty="0" sz="3200" spc="-10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m</a:t>
            </a:r>
            <a:r>
              <a:rPr dirty="0" sz="3200" spc="10">
                <a:latin typeface="Calibri"/>
                <a:cs typeface="Calibri"/>
              </a:rPr>
              <a:t>p</a:t>
            </a:r>
            <a:r>
              <a:rPr dirty="0" sz="3200">
                <a:latin typeface="Calibri"/>
                <a:cs typeface="Calibri"/>
              </a:rPr>
              <a:t>le</a:t>
            </a:r>
            <a:r>
              <a:rPr dirty="0" sz="3200" spc="-15">
                <a:latin typeface="Calibri"/>
                <a:cs typeface="Calibri"/>
              </a:rPr>
              <a:t>m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35">
                <a:latin typeface="Calibri"/>
                <a:cs typeface="Calibri"/>
              </a:rPr>
              <a:t>n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3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ahor</a:t>
            </a:r>
            <a:r>
              <a:rPr dirty="0" sz="3200" spc="-7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ar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Calibri"/>
                <a:cs typeface="Calibri"/>
              </a:rPr>
              <a:t>en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 spc="-40">
                <a:latin typeface="Calibri"/>
                <a:cs typeface="Calibri"/>
              </a:rPr>
              <a:t>s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5">
                <a:latin typeface="Calibri"/>
                <a:cs typeface="Calibri"/>
              </a:rPr>
              <a:t> se</a:t>
            </a:r>
            <a:r>
              <a:rPr dirty="0" sz="3200" spc="15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vicios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y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</a:t>
            </a:r>
            <a:r>
              <a:rPr dirty="0" sz="3200" spc="-30">
                <a:latin typeface="Calibri"/>
                <a:cs typeface="Calibri"/>
              </a:rPr>
              <a:t>n</a:t>
            </a:r>
            <a:r>
              <a:rPr dirty="0" sz="3200" spc="-45">
                <a:latin typeface="Calibri"/>
                <a:cs typeface="Calibri"/>
              </a:rPr>
              <a:t>t</a:t>
            </a:r>
            <a:r>
              <a:rPr dirty="0" sz="3200">
                <a:latin typeface="Calibri"/>
                <a:cs typeface="Calibri"/>
              </a:rPr>
              <a:t>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Cas</a:t>
            </a:r>
            <a:r>
              <a:rPr dirty="0" spc="-20"/>
              <a:t>o</a:t>
            </a:r>
            <a:r>
              <a:rPr dirty="0" spc="5"/>
              <a:t> </a:t>
            </a:r>
            <a:r>
              <a:rPr dirty="0" spc="-35"/>
              <a:t>E</a:t>
            </a:r>
            <a:r>
              <a:rPr dirty="0" spc="-20"/>
              <a:t>spacio</a:t>
            </a:r>
            <a:r>
              <a:rPr dirty="0"/>
              <a:t> de</a:t>
            </a:r>
            <a:r>
              <a:rPr dirty="0" spc="20"/>
              <a:t> </a:t>
            </a:r>
            <a:r>
              <a:rPr dirty="0" spc="-25"/>
              <a:t>C</a:t>
            </a:r>
            <a:r>
              <a:rPr dirty="0" spc="-35"/>
              <a:t>o</a:t>
            </a:r>
            <a:r>
              <a:rPr dirty="0" spc="-20"/>
              <a:t>w</a:t>
            </a:r>
            <a:r>
              <a:rPr dirty="0" spc="-20"/>
              <a:t>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El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c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50">
                <a:latin typeface="Calibri"/>
                <a:cs typeface="Calibri"/>
              </a:rPr>
              <a:t>w</a:t>
            </a:r>
            <a:r>
              <a:rPr dirty="0" sz="2800" spc="-20">
                <a:latin typeface="Calibri"/>
                <a:cs typeface="Calibri"/>
              </a:rPr>
              <a:t>orkin</a:t>
            </a:r>
            <a:r>
              <a:rPr dirty="0" sz="2800" spc="-15">
                <a:latin typeface="Calibri"/>
                <a:cs typeface="Calibri"/>
              </a:rPr>
              <a:t>g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vuel</a:t>
            </a:r>
            <a:r>
              <a:rPr dirty="0" sz="2800" spc="-45">
                <a:latin typeface="Calibri"/>
                <a:cs typeface="Calibri"/>
              </a:rPr>
              <a:t>t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un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</a:t>
            </a:r>
            <a:r>
              <a:rPr dirty="0" sz="2800" spc="-75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an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5">
                <a:latin typeface="Calibri"/>
                <a:cs typeface="Calibri"/>
              </a:rPr>
              <a:t>n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 spc="10">
                <a:latin typeface="Calibri"/>
                <a:cs typeface="Calibri"/>
              </a:rPr>
              <a:t>u</a:t>
            </a:r>
            <a:r>
              <a:rPr dirty="0" sz="2800" spc="-45">
                <a:latin typeface="Calibri"/>
                <a:cs typeface="Calibri"/>
              </a:rPr>
              <a:t>s</a:t>
            </a:r>
            <a:r>
              <a:rPr dirty="0" sz="2800" spc="-10">
                <a:latin typeface="Calibri"/>
                <a:cs typeface="Calibri"/>
              </a:rPr>
              <a:t>tr</a:t>
            </a:r>
            <a:r>
              <a:rPr dirty="0" sz="2800" spc="-25">
                <a:latin typeface="Calibri"/>
                <a:cs typeface="Calibri"/>
              </a:rPr>
              <a:t>i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</a:t>
            </a:r>
            <a:r>
              <a:rPr dirty="0" sz="2800" spc="-60">
                <a:latin typeface="Calibri"/>
                <a:cs typeface="Calibri"/>
              </a:rPr>
              <a:t>é</a:t>
            </a:r>
            <a:r>
              <a:rPr dirty="0" sz="2800" spc="-15">
                <a:latin typeface="Calibri"/>
                <a:cs typeface="Calibri"/>
              </a:rPr>
              <a:t>xi</a:t>
            </a:r>
            <a:r>
              <a:rPr dirty="0" sz="2800" spc="-45">
                <a:latin typeface="Calibri"/>
                <a:cs typeface="Calibri"/>
              </a:rPr>
              <a:t>c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65">
                <a:latin typeface="Calibri"/>
                <a:cs typeface="Calibri"/>
              </a:rPr>
              <a:t>r</a:t>
            </a:r>
            <a:r>
              <a:rPr dirty="0" sz="2800" spc="10">
                <a:latin typeface="Calibri"/>
                <a:cs typeface="Calibri"/>
              </a:rPr>
              <a:t>o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</a:t>
            </a:r>
            <a:r>
              <a:rPr dirty="0" sz="2800" spc="-10">
                <a:latin typeface="Calibri"/>
                <a:cs typeface="Calibri"/>
              </a:rPr>
              <a:t>í</a:t>
            </a:r>
            <a:r>
              <a:rPr dirty="0" sz="2800" spc="-20">
                <a:latin typeface="Calibri"/>
                <a:cs typeface="Calibri"/>
              </a:rPr>
              <a:t>se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55">
                <a:latin typeface="Calibri"/>
                <a:cs typeface="Calibri"/>
              </a:rPr>
              <a:t> </a:t>
            </a:r>
            <a:r>
              <a:rPr dirty="0" sz="2800" spc="-70">
                <a:latin typeface="Calibri"/>
                <a:cs typeface="Calibri"/>
              </a:rPr>
              <a:t>ya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qu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ep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-20">
                <a:latin typeface="Calibri"/>
                <a:cs typeface="Calibri"/>
              </a:rPr>
              <a:t>se</a:t>
            </a:r>
            <a:r>
              <a:rPr dirty="0" sz="2800" spc="-50">
                <a:latin typeface="Calibri"/>
                <a:cs typeface="Calibri"/>
              </a:rPr>
              <a:t>n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un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13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opci</a:t>
            </a:r>
            <a:r>
              <a:rPr dirty="0" sz="2800" spc="-5">
                <a:latin typeface="Calibri"/>
                <a:cs typeface="Calibri"/>
              </a:rPr>
              <a:t>ó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75">
                <a:latin typeface="Calibri"/>
                <a:cs typeface="Calibri"/>
              </a:rPr>
              <a:t>f</a:t>
            </a:r>
            <a:r>
              <a:rPr dirty="0" sz="2800" spc="-6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v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75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able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pa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11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pequeñ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emp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esas,</a:t>
            </a:r>
            <a:r>
              <a:rPr dirty="0" sz="2800" spc="12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st</a:t>
            </a:r>
            <a:r>
              <a:rPr dirty="0" sz="2800" spc="-15">
                <a:latin typeface="Calibri"/>
                <a:cs typeface="Calibri"/>
              </a:rPr>
              <a:t>ar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20">
                <a:latin typeface="Calibri"/>
                <a:cs typeface="Calibri"/>
              </a:rPr>
              <a:t>ups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f</a:t>
            </a:r>
            <a:r>
              <a:rPr dirty="0" sz="2800" spc="-55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eelance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baseline="25525" sz="2775" spc="7">
                <a:latin typeface="Calibri"/>
                <a:cs typeface="Calibri"/>
              </a:rPr>
              <a:t>[</a:t>
            </a:r>
            <a:r>
              <a:rPr dirty="0" baseline="25525" sz="2775">
                <a:latin typeface="Calibri"/>
                <a:cs typeface="Calibri"/>
              </a:rPr>
              <a:t>1</a:t>
            </a:r>
            <a:r>
              <a:rPr dirty="0" baseline="25525" sz="2775" spc="7">
                <a:latin typeface="Calibri"/>
                <a:cs typeface="Calibri"/>
              </a:rPr>
              <a:t>]</a:t>
            </a:r>
            <a:r>
              <a:rPr dirty="0" sz="2800">
                <a:latin typeface="Calibri"/>
                <a:cs typeface="Calibri"/>
              </a:rPr>
              <a:t>.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ejemplo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229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-55">
                <a:latin typeface="Calibri"/>
                <a:cs typeface="Calibri"/>
              </a:rPr>
              <a:t>s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</a:t>
            </a:r>
            <a:r>
              <a:rPr dirty="0" sz="2800" spc="-40">
                <a:latin typeface="Calibri"/>
                <a:cs typeface="Calibri"/>
              </a:rPr>
              <a:t>g</a:t>
            </a:r>
            <a:r>
              <a:rPr dirty="0" sz="2800" spc="-20">
                <a:latin typeface="Calibri"/>
                <a:cs typeface="Calibri"/>
              </a:rPr>
              <a:t>ocio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es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45" b="1">
                <a:latin typeface="Calibri"/>
                <a:cs typeface="Calibri"/>
              </a:rPr>
              <a:t>C</a:t>
            </a:r>
            <a:r>
              <a:rPr dirty="0" sz="2800" spc="-25" b="1">
                <a:latin typeface="Calibri"/>
                <a:cs typeface="Calibri"/>
              </a:rPr>
              <a:t>OH</a:t>
            </a:r>
            <a:r>
              <a:rPr dirty="0" sz="2800" spc="-65" b="1">
                <a:latin typeface="Calibri"/>
                <a:cs typeface="Calibri"/>
              </a:rPr>
              <a:t>A</a:t>
            </a:r>
            <a:r>
              <a:rPr dirty="0" sz="2800" spc="-15" b="1">
                <a:latin typeface="Calibri"/>
                <a:cs typeface="Calibri"/>
              </a:rPr>
              <a:t>U</a:t>
            </a:r>
            <a:r>
              <a:rPr dirty="0" sz="2800" spc="-15" b="1">
                <a:latin typeface="Calibri"/>
                <a:cs typeface="Calibri"/>
              </a:rPr>
              <a:t>S</a:t>
            </a:r>
            <a:r>
              <a:rPr dirty="0" sz="2800" spc="-10">
                <a:latin typeface="Calibri"/>
                <a:cs typeface="Calibri"/>
              </a:rPr>
              <a:t>,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20">
                <a:latin typeface="Calibri"/>
                <a:cs typeface="Calibri"/>
              </a:rPr>
              <a:t>pac</a:t>
            </a:r>
            <a:r>
              <a:rPr dirty="0" sz="2800">
                <a:latin typeface="Calibri"/>
                <a:cs typeface="Calibri"/>
              </a:rPr>
              <a:t>i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c</a:t>
            </a:r>
            <a:r>
              <a:rPr dirty="0" sz="2800" spc="-25">
                <a:latin typeface="Calibri"/>
                <a:cs typeface="Calibri"/>
              </a:rPr>
              <a:t>o</a:t>
            </a:r>
            <a:r>
              <a:rPr dirty="0" sz="2800" spc="-40">
                <a:latin typeface="Calibri"/>
                <a:cs typeface="Calibri"/>
              </a:rPr>
              <a:t>w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 spc="-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ki</a:t>
            </a:r>
            <a:r>
              <a:rPr dirty="0" sz="2800" spc="-30">
                <a:latin typeface="Calibri"/>
                <a:cs typeface="Calibri"/>
              </a:rPr>
              <a:t>n</a:t>
            </a:r>
            <a:r>
              <a:rPr dirty="0" sz="2800" spc="-15">
                <a:latin typeface="Calibri"/>
                <a:cs typeface="Calibri"/>
              </a:rPr>
              <a:t>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ci</a:t>
            </a:r>
            <a:r>
              <a:rPr dirty="0" sz="2800" spc="-10">
                <a:latin typeface="Calibri"/>
                <a:cs typeface="Calibri"/>
              </a:rPr>
              <a:t>u</a:t>
            </a:r>
            <a:r>
              <a:rPr dirty="0" sz="2800" spc="-20">
                <a:latin typeface="Calibri"/>
                <a:cs typeface="Calibri"/>
              </a:rPr>
              <a:t>d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Que</a:t>
            </a:r>
            <a:r>
              <a:rPr dirty="0" sz="2800" spc="-55">
                <a:latin typeface="Calibri"/>
                <a:cs typeface="Calibri"/>
              </a:rPr>
              <a:t>r</a:t>
            </a:r>
            <a:r>
              <a:rPr dirty="0" sz="2800" spc="-25">
                <a:latin typeface="Calibri"/>
                <a:cs typeface="Calibri"/>
              </a:rPr>
              <a:t>é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qu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</a:t>
            </a:r>
            <a:r>
              <a:rPr dirty="0" sz="2800">
                <a:latin typeface="Calibri"/>
                <a:cs typeface="Calibri"/>
              </a:rPr>
              <a:t>f</a:t>
            </a:r>
            <a:r>
              <a:rPr dirty="0" sz="2800" spc="-50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ece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des</a:t>
            </a:r>
            <a:r>
              <a:rPr dirty="0" sz="2800" spc="-5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espacios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20">
                <a:latin typeface="Calibri"/>
                <a:cs typeface="Calibri"/>
              </a:rPr>
              <a:t>b</a:t>
            </a:r>
            <a:r>
              <a:rPr dirty="0" sz="2800" spc="-55">
                <a:latin typeface="Calibri"/>
                <a:cs typeface="Calibri"/>
              </a:rPr>
              <a:t>r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</a:t>
            </a:r>
            <a:r>
              <a:rPr dirty="0" sz="2800" spc="-75">
                <a:latin typeface="Calibri"/>
                <a:cs typeface="Calibri"/>
              </a:rPr>
              <a:t>r</a:t>
            </a:r>
            <a:r>
              <a:rPr dirty="0" sz="2800" spc="-15">
                <a:latin typeface="Calibri"/>
                <a:cs typeface="Calibri"/>
              </a:rPr>
              <a:t>abajo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-20">
                <a:latin typeface="Calibri"/>
                <a:cs typeface="Calibri"/>
              </a:rPr>
              <a:t>scr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35">
                <a:latin typeface="Calibri"/>
                <a:cs typeface="Calibri"/>
              </a:rPr>
              <a:t>t</a:t>
            </a:r>
            <a:r>
              <a:rPr dirty="0" sz="2800" spc="-20">
                <a:latin typeface="Calibri"/>
                <a:cs typeface="Calibri"/>
              </a:rPr>
              <a:t>or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10">
                <a:latin typeface="Calibri"/>
                <a:cs typeface="Calibri"/>
              </a:rPr>
              <a:t>o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f</a:t>
            </a:r>
            <a:r>
              <a:rPr dirty="0" sz="2800" spc="-10">
                <a:latin typeface="Calibri"/>
                <a:cs typeface="Calibri"/>
              </a:rPr>
              <a:t>ijos,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</a:t>
            </a:r>
            <a:r>
              <a:rPr dirty="0" sz="2800" spc="-10">
                <a:latin typeface="Calibri"/>
                <a:cs typeface="Calibri"/>
              </a:rPr>
              <a:t>a</a:t>
            </a:r>
            <a:r>
              <a:rPr dirty="0" sz="2800" spc="-55">
                <a:latin typeface="Calibri"/>
                <a:cs typeface="Calibri"/>
              </a:rPr>
              <a:t>st</a:t>
            </a:r>
            <a:r>
              <a:rPr dirty="0" sz="2800" spc="-15">
                <a:latin typeface="Calibri"/>
                <a:cs typeface="Calibri"/>
              </a:rPr>
              <a:t>a</a:t>
            </a:r>
            <a:r>
              <a:rPr dirty="0" sz="2800" spc="2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sala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</a:t>
            </a:r>
            <a:r>
              <a:rPr dirty="0" sz="2800" spc="-15">
                <a:latin typeface="Calibri"/>
                <a:cs typeface="Calibri"/>
              </a:rPr>
              <a:t>e</a:t>
            </a:r>
            <a:r>
              <a:rPr dirty="0" sz="2800" spc="204">
                <a:latin typeface="Calibri"/>
                <a:cs typeface="Calibri"/>
              </a:rPr>
              <a:t> </a:t>
            </a:r>
            <a:r>
              <a:rPr dirty="0" sz="2800" spc="10">
                <a:latin typeface="Calibri"/>
                <a:cs typeface="Calibri"/>
              </a:rPr>
              <a:t>j</a:t>
            </a: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 spc="-25">
                <a:latin typeface="Calibri"/>
                <a:cs typeface="Calibri"/>
              </a:rPr>
              <a:t>n</a:t>
            </a:r>
            <a:r>
              <a:rPr dirty="0" sz="2800" spc="-50">
                <a:latin typeface="Calibri"/>
                <a:cs typeface="Calibri"/>
              </a:rPr>
              <a:t>t</a:t>
            </a:r>
            <a:r>
              <a:rPr dirty="0" sz="2800" spc="-15">
                <a:latin typeface="Calibri"/>
                <a:cs typeface="Calibri"/>
              </a:rPr>
              <a:t>as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oficina</a:t>
            </a:r>
            <a:r>
              <a:rPr dirty="0" sz="2800">
                <a:latin typeface="Calibri"/>
                <a:cs typeface="Calibri"/>
              </a:rPr>
              <a:t>s</a:t>
            </a:r>
            <a:r>
              <a:rPr dirty="0" sz="2800" spc="2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equ</a:t>
            </a:r>
            <a:r>
              <a:rPr dirty="0" sz="2800" spc="-30">
                <a:latin typeface="Calibri"/>
                <a:cs typeface="Calibri"/>
              </a:rPr>
              <a:t>i</a:t>
            </a:r>
            <a:r>
              <a:rPr dirty="0" sz="2800" spc="-20">
                <a:latin typeface="Calibri"/>
                <a:cs typeface="Calibri"/>
              </a:rPr>
              <a:t>pada</a:t>
            </a:r>
            <a:r>
              <a:rPr dirty="0" sz="2800" spc="-15">
                <a:latin typeface="Calibri"/>
                <a:cs typeface="Calibri"/>
              </a:rPr>
              <a:t>s</a:t>
            </a:r>
            <a:r>
              <a:rPr dirty="0" sz="2800">
                <a:latin typeface="Calibri"/>
                <a:cs typeface="Calibri"/>
              </a:rPr>
              <a:t>.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baseline="25525" sz="2775" spc="7">
                <a:latin typeface="Calibri"/>
                <a:cs typeface="Calibri"/>
              </a:rPr>
              <a:t>[</a:t>
            </a:r>
            <a:r>
              <a:rPr dirty="0" baseline="25525" sz="2775">
                <a:latin typeface="Calibri"/>
                <a:cs typeface="Calibri"/>
              </a:rPr>
              <a:t>2</a:t>
            </a:r>
            <a:r>
              <a:rPr dirty="0" baseline="25525" sz="2775" spc="7">
                <a:latin typeface="Calibri"/>
                <a:cs typeface="Calibri"/>
              </a:rPr>
              <a:t>]</a:t>
            </a:r>
            <a:endParaRPr baseline="25525" sz="2775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Cas</a:t>
            </a:r>
            <a:r>
              <a:rPr dirty="0" spc="-20"/>
              <a:t>o</a:t>
            </a:r>
            <a:r>
              <a:rPr dirty="0" spc="5"/>
              <a:t> </a:t>
            </a:r>
            <a:r>
              <a:rPr dirty="0" spc="-35"/>
              <a:t>E</a:t>
            </a:r>
            <a:r>
              <a:rPr dirty="0" spc="-20"/>
              <a:t>spacio</a:t>
            </a:r>
            <a:r>
              <a:rPr dirty="0"/>
              <a:t> de</a:t>
            </a:r>
            <a:r>
              <a:rPr dirty="0" spc="20"/>
              <a:t> </a:t>
            </a:r>
            <a:r>
              <a:rPr dirty="0" spc="-25"/>
              <a:t>C</a:t>
            </a:r>
            <a:r>
              <a:rPr dirty="0" spc="-35"/>
              <a:t>o</a:t>
            </a:r>
            <a:r>
              <a:rPr dirty="0" spc="-20"/>
              <a:t>w</a:t>
            </a:r>
            <a:r>
              <a:rPr dirty="0" spc="-20"/>
              <a:t>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 spc="-45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spc="-45" b="1">
                <a:latin typeface="Calibri"/>
                <a:cs typeface="Calibri"/>
              </a:rPr>
              <a:t>f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10" b="1">
                <a:latin typeface="Calibri"/>
                <a:cs typeface="Calibri"/>
              </a:rPr>
              <a:t>n</a:t>
            </a:r>
            <a:r>
              <a:rPr dirty="0" sz="1800" spc="-15" b="1">
                <a:latin typeface="Calibri"/>
                <a:cs typeface="Calibri"/>
              </a:rPr>
              <a:t>cias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[1]</a:t>
            </a:r>
            <a:r>
              <a:rPr dirty="0" sz="1800" spc="-5">
                <a:latin typeface="Calibri"/>
                <a:cs typeface="Calibri"/>
              </a:rPr>
              <a:t> Solí</a:t>
            </a:r>
            <a:r>
              <a:rPr dirty="0" sz="1800" spc="-15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2</a:t>
            </a:r>
            <a:r>
              <a:rPr dirty="0" sz="1800" spc="-10">
                <a:latin typeface="Calibri"/>
                <a:cs typeface="Calibri"/>
              </a:rPr>
              <a:t>018</a:t>
            </a:r>
            <a:r>
              <a:rPr dirty="0" sz="1800" spc="-20">
                <a:latin typeface="Calibri"/>
                <a:cs typeface="Calibri"/>
              </a:rPr>
              <a:t>)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Guía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25" i="1">
                <a:latin typeface="Calibri"/>
                <a:cs typeface="Calibri"/>
              </a:rPr>
              <a:t>F</a:t>
            </a:r>
            <a:r>
              <a:rPr dirty="0" sz="1800" spc="-5" i="1">
                <a:latin typeface="Calibri"/>
                <a:cs typeface="Calibri"/>
              </a:rPr>
              <a:t>orb</a:t>
            </a:r>
            <a:r>
              <a:rPr dirty="0" sz="1800" spc="-10" i="1">
                <a:latin typeface="Calibri"/>
                <a:cs typeface="Calibri"/>
              </a:rPr>
              <a:t>es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d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spc="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</a:t>
            </a:r>
            <a:r>
              <a:rPr dirty="0" sz="1800" spc="-15" i="1">
                <a:latin typeface="Calibri"/>
                <a:cs typeface="Calibri"/>
              </a:rPr>
              <a:t>o</a:t>
            </a:r>
            <a:r>
              <a:rPr dirty="0" sz="1800" spc="-15" i="1">
                <a:latin typeface="Calibri"/>
                <a:cs typeface="Calibri"/>
              </a:rPr>
              <a:t>wo</a:t>
            </a:r>
            <a:r>
              <a:rPr dirty="0" sz="1800" spc="-20" i="1">
                <a:latin typeface="Calibri"/>
                <a:cs typeface="Calibri"/>
              </a:rPr>
              <a:t>r</a:t>
            </a:r>
            <a:r>
              <a:rPr dirty="0" sz="1800" i="1">
                <a:latin typeface="Calibri"/>
                <a:cs typeface="Calibri"/>
              </a:rPr>
              <a:t>k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5" i="1">
                <a:latin typeface="Calibri"/>
                <a:cs typeface="Calibri"/>
              </a:rPr>
              <a:t>ng</a:t>
            </a:r>
            <a:r>
              <a:rPr dirty="0" sz="1800" spc="-5" i="1">
                <a:latin typeface="Calibri"/>
                <a:cs typeface="Calibri"/>
              </a:rPr>
              <a:t>:</a:t>
            </a:r>
            <a:r>
              <a:rPr dirty="0" sz="1800" spc="20" i="1">
                <a:latin typeface="Calibri"/>
                <a:cs typeface="Calibri"/>
              </a:rPr>
              <a:t> 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spc="-5" i="1">
                <a:latin typeface="Calibri"/>
                <a:cs typeface="Calibri"/>
              </a:rPr>
              <a:t>od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l</a:t>
            </a:r>
            <a:r>
              <a:rPr dirty="0" sz="1800" i="1">
                <a:latin typeface="Calibri"/>
                <a:cs typeface="Calibri"/>
              </a:rPr>
              <a:t>o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qu</a:t>
            </a:r>
            <a:r>
              <a:rPr dirty="0" sz="1800" spc="-10" i="1">
                <a:latin typeface="Calibri"/>
                <a:cs typeface="Calibri"/>
              </a:rPr>
              <a:t>e</a:t>
            </a:r>
            <a:r>
              <a:rPr dirty="0" sz="1800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ne</a:t>
            </a:r>
            <a:r>
              <a:rPr dirty="0" sz="1800" spc="-25" i="1">
                <a:latin typeface="Calibri"/>
                <a:cs typeface="Calibri"/>
              </a:rPr>
              <a:t>c</a:t>
            </a:r>
            <a:r>
              <a:rPr dirty="0" sz="1800" i="1">
                <a:latin typeface="Calibri"/>
                <a:cs typeface="Calibri"/>
              </a:rPr>
              <a:t>es</a:t>
            </a:r>
            <a:r>
              <a:rPr dirty="0" sz="1800" spc="-10" i="1">
                <a:latin typeface="Calibri"/>
                <a:cs typeface="Calibri"/>
              </a:rPr>
              <a:t>i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spc="-5" i="1">
                <a:latin typeface="Calibri"/>
                <a:cs typeface="Calibri"/>
              </a:rPr>
              <a:t>a</a:t>
            </a:r>
            <a:r>
              <a:rPr dirty="0" sz="1800" i="1">
                <a:latin typeface="Calibri"/>
                <a:cs typeface="Calibri"/>
              </a:rPr>
              <a:t>s</a:t>
            </a:r>
            <a:r>
              <a:rPr dirty="0" sz="1800" spc="1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s</a:t>
            </a:r>
            <a:r>
              <a:rPr dirty="0" sz="1800" spc="-10" i="1">
                <a:latin typeface="Calibri"/>
                <a:cs typeface="Calibri"/>
              </a:rPr>
              <a:t>a</a:t>
            </a:r>
            <a:r>
              <a:rPr dirty="0" sz="1800" spc="-15" i="1">
                <a:latin typeface="Calibri"/>
                <a:cs typeface="Calibri"/>
              </a:rPr>
              <a:t>be</a:t>
            </a:r>
            <a:r>
              <a:rPr dirty="0" sz="1800" spc="-5" i="1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ecupe</a:t>
            </a:r>
            <a:r>
              <a:rPr dirty="0" sz="1800" spc="-5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ado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z="1800" spc="-4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s://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z="1800" spc="-14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z="1800" spc="-3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.f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orbe</a:t>
            </a:r>
            <a:r>
              <a:rPr dirty="0" sz="1800" spc="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om.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x</a:t>
            </a:r>
            <a:r>
              <a:rPr dirty="0" sz="1800" spc="-3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gu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z="1800" spc="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z="1800" spc="-3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f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orbe</a:t>
            </a:r>
            <a:r>
              <a:rPr dirty="0" sz="1800" spc="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z="1800" spc="-3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z="1800" spc="-3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or</a:t>
            </a:r>
            <a:r>
              <a:rPr dirty="0" sz="1800" spc="-2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k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in</a:t>
            </a:r>
            <a:r>
              <a:rPr dirty="0" sz="1800" spc="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g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z="1800" spc="-2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od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o-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lo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-que-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z="1800" spc="-2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z="1800" spc="-4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z="1800" spc="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r/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[2]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</a:t>
            </a:r>
            <a:r>
              <a:rPr dirty="0" sz="1800" spc="-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40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US.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(s</a:t>
            </a:r>
            <a:r>
              <a:rPr dirty="0" sz="1800" spc="-35">
                <a:latin typeface="Calibri"/>
                <a:cs typeface="Calibri"/>
              </a:rPr>
              <a:t>.</a:t>
            </a:r>
            <a:r>
              <a:rPr dirty="0" sz="1800" spc="-120">
                <a:latin typeface="Calibri"/>
                <a:cs typeface="Calibri"/>
              </a:rPr>
              <a:t>f</a:t>
            </a:r>
            <a:r>
              <a:rPr dirty="0" sz="1800" spc="-5">
                <a:latin typeface="Calibri"/>
                <a:cs typeface="Calibri"/>
              </a:rPr>
              <a:t>.)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 spc="-55" i="1">
                <a:latin typeface="Calibri"/>
                <a:cs typeface="Calibri"/>
              </a:rPr>
              <a:t>P</a:t>
            </a:r>
            <a:r>
              <a:rPr dirty="0" sz="1800" spc="-5" i="1">
                <a:latin typeface="Calibri"/>
                <a:cs typeface="Calibri"/>
              </a:rPr>
              <a:t>aqu</a:t>
            </a:r>
            <a:r>
              <a:rPr dirty="0" sz="1800" spc="-15" i="1">
                <a:latin typeface="Calibri"/>
                <a:cs typeface="Calibri"/>
              </a:rPr>
              <a:t>e</a:t>
            </a:r>
            <a:r>
              <a:rPr dirty="0" sz="1800" spc="-40" i="1">
                <a:latin typeface="Calibri"/>
                <a:cs typeface="Calibri"/>
              </a:rPr>
              <a:t>t</a:t>
            </a:r>
            <a:r>
              <a:rPr dirty="0" sz="1800" spc="-10" i="1">
                <a:latin typeface="Calibri"/>
                <a:cs typeface="Calibri"/>
              </a:rPr>
              <a:t>es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 spc="-10">
                <a:latin typeface="Calibri"/>
                <a:cs typeface="Calibri"/>
              </a:rPr>
              <a:t>ecupe</a:t>
            </a:r>
            <a:r>
              <a:rPr dirty="0" sz="1800" spc="-5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ado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z="1800" spc="-4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s:/</a:t>
            </a:r>
            <a:r>
              <a:rPr dirty="0" sz="1800" spc="-3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z="1800" spc="-3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oha</a:t>
            </a:r>
            <a:r>
              <a:rPr dirty="0" sz="1800" spc="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u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z="1800" spc="-5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z="1800" spc="-3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z="1800" spc="-1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dirty="0" sz="1800" spc="-2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/p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dirty="0" sz="1800" spc="-5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q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u</a:t>
            </a:r>
            <a:r>
              <a:rPr dirty="0" sz="1800" spc="-2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z="1800" spc="-4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z="1800" spc="-1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z="1800" spc="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z="1800" u="heavy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pc="-20"/>
              <a:t>Nu</a:t>
            </a:r>
            <a:r>
              <a:rPr dirty="0" spc="-5"/>
              <a:t>e</a:t>
            </a:r>
            <a:r>
              <a:rPr dirty="0" spc="-55"/>
              <a:t>s</a:t>
            </a:r>
            <a:r>
              <a:rPr dirty="0" spc="-10"/>
              <a:t>t</a:t>
            </a:r>
            <a:r>
              <a:rPr dirty="0" spc="-65"/>
              <a:t>r</a:t>
            </a:r>
            <a:r>
              <a:rPr dirty="0" spc="-15"/>
              <a:t>o</a:t>
            </a:r>
            <a:r>
              <a:rPr dirty="0" spc="175"/>
              <a:t> </a:t>
            </a:r>
            <a:r>
              <a:rPr dirty="0" spc="-50"/>
              <a:t>r</a:t>
            </a:r>
            <a:r>
              <a:rPr dirty="0" spc="-25"/>
              <a:t>e</a:t>
            </a:r>
            <a:r>
              <a:rPr dirty="0" spc="-35"/>
              <a:t>t</a:t>
            </a:r>
            <a:r>
              <a:rPr dirty="0" spc="-15"/>
              <a:t>o</a:t>
            </a:r>
            <a:r>
              <a:rPr dirty="0" spc="170"/>
              <a:t> </a:t>
            </a:r>
            <a:r>
              <a:rPr dirty="0" spc="-15"/>
              <a:t>el</a:t>
            </a:r>
            <a:r>
              <a:rPr dirty="0" spc="165"/>
              <a:t> </a:t>
            </a:r>
            <a:r>
              <a:rPr dirty="0" spc="-20"/>
              <a:t>d</a:t>
            </a:r>
            <a:r>
              <a:rPr dirty="0" spc="-20"/>
              <a:t>í</a:t>
            </a:r>
            <a:r>
              <a:rPr dirty="0" spc="-15"/>
              <a:t>a</a:t>
            </a:r>
            <a:r>
              <a:rPr dirty="0" spc="175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 spc="175"/>
              <a:t> </a:t>
            </a:r>
            <a:r>
              <a:rPr dirty="0" spc="-20"/>
              <a:t>h</a:t>
            </a:r>
            <a:r>
              <a:rPr dirty="0" spc="-30"/>
              <a:t>o</a:t>
            </a:r>
            <a:r>
              <a:rPr dirty="0" spc="-15"/>
              <a:t>y</a:t>
            </a:r>
            <a:r>
              <a:rPr dirty="0" spc="165"/>
              <a:t> </a:t>
            </a:r>
            <a:r>
              <a:rPr dirty="0" spc="-15"/>
              <a:t>es</a:t>
            </a:r>
            <a:r>
              <a:rPr dirty="0" spc="165"/>
              <a:t> </a:t>
            </a:r>
            <a:r>
              <a:rPr dirty="0" spc="-10"/>
              <a:t>t</a:t>
            </a:r>
            <a:r>
              <a:rPr dirty="0" spc="-75"/>
              <a:t>r</a:t>
            </a:r>
            <a:r>
              <a:rPr dirty="0" spc="-15"/>
              <a:t>abajar</a:t>
            </a:r>
            <a:r>
              <a:rPr dirty="0" spc="175"/>
              <a:t> </a:t>
            </a:r>
            <a:r>
              <a:rPr dirty="0" spc="-35"/>
              <a:t>c</a:t>
            </a:r>
            <a:r>
              <a:rPr dirty="0" spc="-20"/>
              <a:t>o</a:t>
            </a:r>
            <a:r>
              <a:rPr dirty="0" spc="-15"/>
              <a:t>n</a:t>
            </a:r>
            <a:r>
              <a:rPr dirty="0" spc="180"/>
              <a:t> </a:t>
            </a:r>
            <a:r>
              <a:rPr dirty="0" spc="-20"/>
              <a:t>u</a:t>
            </a:r>
            <a:r>
              <a:rPr dirty="0" spc="-15"/>
              <a:t>n</a:t>
            </a:r>
            <a:r>
              <a:rPr dirty="0" spc="175"/>
              <a:t> </a:t>
            </a:r>
            <a:r>
              <a:rPr dirty="0" spc="-20"/>
              <a:t>diseñ</a:t>
            </a:r>
            <a:r>
              <a:rPr dirty="0" spc="-15"/>
              <a:t>o</a:t>
            </a:r>
            <a:r>
              <a:rPr dirty="0" spc="185"/>
              <a:t> </a:t>
            </a:r>
            <a:r>
              <a:rPr dirty="0" spc="-15"/>
              <a:t>fí</a:t>
            </a:r>
            <a:r>
              <a:rPr dirty="0" spc="-25"/>
              <a:t>s</a:t>
            </a:r>
            <a:r>
              <a:rPr dirty="0" spc="-10"/>
              <a:t>i</a:t>
            </a:r>
            <a:r>
              <a:rPr dirty="0" spc="-40"/>
              <a:t>c</a:t>
            </a:r>
            <a:r>
              <a:rPr dirty="0" spc="-15"/>
              <a:t>o</a:t>
            </a:r>
            <a:r>
              <a:rPr dirty="0" spc="170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 spc="180"/>
              <a:t> </a:t>
            </a:r>
            <a:r>
              <a:rPr dirty="0" spc="-50"/>
              <a:t>r</a:t>
            </a:r>
            <a:r>
              <a:rPr dirty="0" spc="-15"/>
              <a:t>ed</a:t>
            </a:r>
            <a:r>
              <a:rPr dirty="0" spc="-15"/>
              <a:t> en</a:t>
            </a:r>
            <a:r>
              <a:rPr dirty="0"/>
              <a:t> </a:t>
            </a:r>
            <a:r>
              <a:rPr dirty="0" spc="-35"/>
              <a:t> </a:t>
            </a:r>
            <a:r>
              <a:rPr dirty="0" spc="-65" b="1">
                <a:latin typeface="Calibri"/>
                <a:cs typeface="Calibri"/>
              </a:rPr>
              <a:t>P</a:t>
            </a:r>
            <a:r>
              <a:rPr dirty="0" spc="-15" b="1">
                <a:latin typeface="Calibri"/>
                <a:cs typeface="Calibri"/>
              </a:rPr>
              <a:t>a</a:t>
            </a:r>
            <a:r>
              <a:rPr dirty="0" spc="-10" b="1">
                <a:latin typeface="Calibri"/>
                <a:cs typeface="Calibri"/>
              </a:rPr>
              <a:t>c</a:t>
            </a:r>
            <a:r>
              <a:rPr dirty="0" spc="-75" b="1">
                <a:latin typeface="Calibri"/>
                <a:cs typeface="Calibri"/>
              </a:rPr>
              <a:t>k</a:t>
            </a:r>
            <a:r>
              <a:rPr dirty="0" spc="-45" b="1">
                <a:latin typeface="Calibri"/>
                <a:cs typeface="Calibri"/>
              </a:rPr>
              <a:t>e</a:t>
            </a:r>
            <a:r>
              <a:rPr dirty="0" spc="-10" b="1">
                <a:latin typeface="Calibri"/>
                <a:cs typeface="Calibri"/>
              </a:rPr>
              <a:t>t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25" b="1">
                <a:latin typeface="Calibri"/>
                <a:cs typeface="Calibri"/>
              </a:rPr>
              <a:t> </a:t>
            </a:r>
            <a:r>
              <a:rPr dirty="0" spc="-165" b="1">
                <a:latin typeface="Calibri"/>
                <a:cs typeface="Calibri"/>
              </a:rPr>
              <a:t>T</a:t>
            </a:r>
            <a:r>
              <a:rPr dirty="0" spc="-60" b="1">
                <a:latin typeface="Calibri"/>
                <a:cs typeface="Calibri"/>
              </a:rPr>
              <a:t>r</a:t>
            </a:r>
            <a:r>
              <a:rPr dirty="0" spc="-15" b="1">
                <a:latin typeface="Calibri"/>
                <a:cs typeface="Calibri"/>
              </a:rPr>
              <a:t>ac</a:t>
            </a:r>
            <a:r>
              <a:rPr dirty="0" spc="-5" b="1">
                <a:latin typeface="Calibri"/>
                <a:cs typeface="Calibri"/>
              </a:rPr>
              <a:t>e</a:t>
            </a:r>
            <a:r>
              <a:rPr dirty="0" spc="-10" b="1">
                <a:latin typeface="Calibri"/>
                <a:cs typeface="Calibri"/>
              </a:rPr>
              <a:t>r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30" b="1">
                <a:latin typeface="Calibri"/>
                <a:cs typeface="Calibri"/>
              </a:rPr>
              <a:t> </a:t>
            </a:r>
            <a:r>
              <a:rPr dirty="0" spc="-15"/>
              <a:t>y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-50"/>
              <a:t>r</a:t>
            </a:r>
            <a:r>
              <a:rPr dirty="0" spc="-15"/>
              <a:t>eal</a:t>
            </a:r>
            <a:r>
              <a:rPr dirty="0" spc="-25"/>
              <a:t>i</a:t>
            </a:r>
            <a:r>
              <a:rPr dirty="0" spc="-65"/>
              <a:t>z</a:t>
            </a:r>
            <a:r>
              <a:rPr dirty="0" spc="-15"/>
              <a:t>ar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-20"/>
              <a:t>l</a:t>
            </a:r>
            <a:r>
              <a:rPr dirty="0" spc="-15"/>
              <a:t>a</a:t>
            </a:r>
            <a:r>
              <a:rPr dirty="0"/>
              <a:t> </a:t>
            </a:r>
            <a:r>
              <a:rPr dirty="0" spc="-40"/>
              <a:t> </a:t>
            </a:r>
            <a:r>
              <a:rPr dirty="0" spc="-20"/>
              <a:t>p</a:t>
            </a:r>
            <a:r>
              <a:rPr dirty="0" spc="-55"/>
              <a:t>r</a:t>
            </a:r>
            <a:r>
              <a:rPr dirty="0" spc="-20"/>
              <a:t>og</a:t>
            </a:r>
            <a:r>
              <a:rPr dirty="0" spc="-70"/>
              <a:t>r</a:t>
            </a:r>
            <a:r>
              <a:rPr dirty="0" spc="-20"/>
              <a:t>ama</a:t>
            </a:r>
            <a:r>
              <a:rPr dirty="0" spc="-5"/>
              <a:t>c</a:t>
            </a:r>
            <a:r>
              <a:rPr dirty="0" spc="-15"/>
              <a:t>ión</a:t>
            </a:r>
            <a:r>
              <a:rPr dirty="0"/>
              <a:t> </a:t>
            </a:r>
            <a:r>
              <a:rPr dirty="0" spc="-25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30"/>
              <a:t> </a:t>
            </a:r>
            <a:r>
              <a:rPr dirty="0" spc="-15"/>
              <a:t>los</a:t>
            </a:r>
            <a:r>
              <a:rPr dirty="0"/>
              <a:t> </a:t>
            </a:r>
            <a:r>
              <a:rPr dirty="0" spc="-30"/>
              <a:t> </a:t>
            </a:r>
            <a:r>
              <a:rPr dirty="0" spc="-15"/>
              <a:t>eq</a:t>
            </a:r>
            <a:r>
              <a:rPr dirty="0" spc="-5"/>
              <a:t>u</a:t>
            </a:r>
            <a:r>
              <a:rPr dirty="0" spc="-10"/>
              <a:t>i</a:t>
            </a:r>
            <a:r>
              <a:rPr dirty="0" spc="-30"/>
              <a:t>p</a:t>
            </a:r>
            <a:r>
              <a:rPr dirty="0" spc="-5"/>
              <a:t>o</a:t>
            </a:r>
            <a:r>
              <a:rPr dirty="0" spc="-15"/>
              <a:t>s</a:t>
            </a:r>
            <a:r>
              <a:rPr dirty="0"/>
              <a:t> </a:t>
            </a:r>
            <a:r>
              <a:rPr dirty="0" spc="-15"/>
              <a:t> </a:t>
            </a:r>
            <a:r>
              <a:rPr dirty="0" spc="-20"/>
              <a:t>de</a:t>
            </a:r>
            <a:r>
              <a:rPr dirty="0" spc="-15"/>
              <a:t> </a:t>
            </a:r>
            <a:r>
              <a:rPr dirty="0" spc="-10"/>
              <a:t>i</a:t>
            </a:r>
            <a:r>
              <a:rPr dirty="0" spc="-55"/>
              <a:t>n</a:t>
            </a:r>
            <a:r>
              <a:rPr dirty="0" spc="-35"/>
              <a:t>t</a:t>
            </a:r>
            <a:r>
              <a:rPr dirty="0" spc="-15"/>
              <a:t>e</a:t>
            </a:r>
            <a:r>
              <a:rPr dirty="0" spc="-50"/>
              <a:t>r</a:t>
            </a:r>
            <a:r>
              <a:rPr dirty="0" spc="-35"/>
              <a:t>c</a:t>
            </a:r>
            <a:r>
              <a:rPr dirty="0" spc="-20"/>
              <a:t>on</a:t>
            </a:r>
            <a:r>
              <a:rPr dirty="0" spc="-65"/>
              <a:t>e</a:t>
            </a:r>
            <a:r>
              <a:rPr dirty="0" spc="-5"/>
              <a:t>x</a:t>
            </a:r>
            <a:r>
              <a:rPr dirty="0" spc="-15"/>
              <a:t>ión</a:t>
            </a:r>
            <a:r>
              <a:rPr dirty="0"/>
              <a:t> </a:t>
            </a:r>
            <a:r>
              <a:rPr dirty="0" spc="-135"/>
              <a:t> </a:t>
            </a:r>
            <a:r>
              <a:rPr dirty="0" spc="-15"/>
              <a:t>y</a:t>
            </a:r>
            <a:r>
              <a:rPr dirty="0"/>
              <a:t> </a:t>
            </a:r>
            <a:r>
              <a:rPr dirty="0" spc="-135"/>
              <a:t> </a:t>
            </a:r>
            <a:r>
              <a:rPr dirty="0" spc="-20"/>
              <a:t>l</a:t>
            </a:r>
            <a:r>
              <a:rPr dirty="0" spc="-15"/>
              <a:t>a</a:t>
            </a:r>
            <a:r>
              <a:rPr dirty="0"/>
              <a:t> </a:t>
            </a:r>
            <a:r>
              <a:rPr dirty="0" spc="-125"/>
              <a:t> </a:t>
            </a:r>
            <a:r>
              <a:rPr dirty="0" sz="3200"/>
              <a:t>in</a:t>
            </a:r>
            <a:r>
              <a:rPr dirty="0" sz="3200" spc="-40"/>
              <a:t>s</a:t>
            </a:r>
            <a:r>
              <a:rPr dirty="0" sz="3200" spc="-45"/>
              <a:t>t</a:t>
            </a:r>
            <a:r>
              <a:rPr dirty="0" sz="3200" spc="5"/>
              <a:t>a</a:t>
            </a:r>
            <a:r>
              <a:rPr dirty="0" sz="3200"/>
              <a:t>lación </a:t>
            </a:r>
            <a:r>
              <a:rPr dirty="0" sz="3200" spc="-315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25"/>
              <a:t> </a:t>
            </a:r>
            <a:r>
              <a:rPr dirty="0" spc="-15"/>
              <a:t>los</a:t>
            </a:r>
            <a:r>
              <a:rPr dirty="0"/>
              <a:t> </a:t>
            </a:r>
            <a:r>
              <a:rPr dirty="0" spc="-125"/>
              <a:t> </a:t>
            </a:r>
            <a:r>
              <a:rPr dirty="0" spc="-5"/>
              <a:t>s</a:t>
            </a:r>
            <a:r>
              <a:rPr dirty="0" spc="-15"/>
              <a:t>e</a:t>
            </a:r>
            <a:r>
              <a:rPr dirty="0" spc="5"/>
              <a:t>r</a:t>
            </a:r>
            <a:r>
              <a:rPr dirty="0" spc="-15"/>
              <a:t>v</a:t>
            </a:r>
            <a:r>
              <a:rPr dirty="0" spc="-20"/>
              <a:t>i</a:t>
            </a:r>
            <a:r>
              <a:rPr dirty="0" spc="-15"/>
              <a:t>cios</a:t>
            </a:r>
            <a:r>
              <a:rPr dirty="0"/>
              <a:t> </a:t>
            </a:r>
            <a:r>
              <a:rPr dirty="0" spc="-120"/>
              <a:t> </a:t>
            </a:r>
            <a:r>
              <a:rPr dirty="0" spc="-10"/>
              <a:t>d</a:t>
            </a:r>
            <a:r>
              <a:rPr dirty="0" spc="-15"/>
              <a:t>e</a:t>
            </a:r>
            <a:r>
              <a:rPr dirty="0"/>
              <a:t> </a:t>
            </a:r>
            <a:r>
              <a:rPr dirty="0" spc="-125"/>
              <a:t> </a:t>
            </a:r>
            <a:r>
              <a:rPr dirty="0" spc="-25" b="1">
                <a:latin typeface="Calibri"/>
                <a:cs typeface="Calibri"/>
              </a:rPr>
              <a:t>DHC</a:t>
            </a:r>
            <a:r>
              <a:rPr dirty="0" spc="-15" b="1">
                <a:latin typeface="Calibri"/>
                <a:cs typeface="Calibri"/>
              </a:rPr>
              <a:t>P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125" b="1">
                <a:latin typeface="Calibri"/>
                <a:cs typeface="Calibri"/>
              </a:rPr>
              <a:t> </a:t>
            </a:r>
            <a:r>
              <a:rPr dirty="0" spc="-15"/>
              <a:t>y</a:t>
            </a:r>
            <a:r>
              <a:rPr dirty="0"/>
              <a:t> </a:t>
            </a:r>
            <a:r>
              <a:rPr dirty="0" spc="-135"/>
              <a:t> </a:t>
            </a:r>
            <a:r>
              <a:rPr dirty="0" spc="-20" b="1">
                <a:latin typeface="Calibri"/>
                <a:cs typeface="Calibri"/>
              </a:rPr>
              <a:t>N</a:t>
            </a:r>
            <a:r>
              <a:rPr dirty="0" spc="-235" b="1">
                <a:latin typeface="Calibri"/>
                <a:cs typeface="Calibri"/>
              </a:rPr>
              <a:t>A</a:t>
            </a:r>
            <a:r>
              <a:rPr dirty="0" spc="-15" b="1">
                <a:latin typeface="Calibri"/>
                <a:cs typeface="Calibri"/>
              </a:rPr>
              <a:t>T</a:t>
            </a:r>
            <a:r>
              <a:rPr dirty="0" spc="-10" b="1">
                <a:latin typeface="Calibri"/>
                <a:cs typeface="Calibri"/>
              </a:rPr>
              <a:t> </a:t>
            </a:r>
            <a:r>
              <a:rPr dirty="0" spc="-20"/>
              <a:t>pa</a:t>
            </a:r>
            <a:r>
              <a:rPr dirty="0" spc="-75"/>
              <a:t>r</a:t>
            </a:r>
            <a:r>
              <a:rPr dirty="0" spc="-15"/>
              <a:t>a</a:t>
            </a:r>
            <a:r>
              <a:rPr dirty="0" spc="130"/>
              <a:t> </a:t>
            </a:r>
            <a:r>
              <a:rPr dirty="0" spc="-15"/>
              <a:t>log</a:t>
            </a:r>
            <a:r>
              <a:rPr dirty="0" spc="-80"/>
              <a:t>r</a:t>
            </a:r>
            <a:r>
              <a:rPr dirty="0" spc="-15"/>
              <a:t>ar</a:t>
            </a:r>
            <a:r>
              <a:rPr dirty="0" spc="110"/>
              <a:t> </a:t>
            </a:r>
            <a:r>
              <a:rPr dirty="0" spc="-20"/>
              <a:t>l</a:t>
            </a:r>
            <a:r>
              <a:rPr dirty="0" spc="-15"/>
              <a:t>a</a:t>
            </a:r>
            <a:r>
              <a:rPr dirty="0" spc="125"/>
              <a:t> </a:t>
            </a:r>
            <a:r>
              <a:rPr dirty="0" spc="-35"/>
              <a:t>c</a:t>
            </a:r>
            <a:r>
              <a:rPr dirty="0" spc="-20"/>
              <a:t>onectivid</a:t>
            </a:r>
            <a:r>
              <a:rPr dirty="0" spc="-5"/>
              <a:t>a</a:t>
            </a:r>
            <a:r>
              <a:rPr dirty="0" spc="-15"/>
              <a:t>d</a:t>
            </a:r>
            <a:r>
              <a:rPr dirty="0" spc="120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 spc="135"/>
              <a:t> </a:t>
            </a:r>
            <a:r>
              <a:rPr dirty="0" spc="-10"/>
              <a:t>u</a:t>
            </a:r>
            <a:r>
              <a:rPr dirty="0" spc="-15"/>
              <a:t>n</a:t>
            </a:r>
            <a:r>
              <a:rPr dirty="0" spc="114"/>
              <a:t> </a:t>
            </a:r>
            <a:r>
              <a:rPr dirty="0" spc="-15"/>
              <a:t>e</a:t>
            </a:r>
            <a:r>
              <a:rPr dirty="0" spc="-10"/>
              <a:t>s</a:t>
            </a:r>
            <a:r>
              <a:rPr dirty="0" spc="-20"/>
              <a:t>paci</a:t>
            </a:r>
            <a:r>
              <a:rPr dirty="0" spc="-15"/>
              <a:t>o</a:t>
            </a:r>
            <a:r>
              <a:rPr dirty="0" spc="130"/>
              <a:t> </a:t>
            </a:r>
            <a:r>
              <a:rPr dirty="0" spc="-20"/>
              <a:t>d</a:t>
            </a:r>
            <a:r>
              <a:rPr dirty="0" spc="-15"/>
              <a:t>e</a:t>
            </a:r>
            <a:r>
              <a:rPr dirty="0" spc="120"/>
              <a:t> </a:t>
            </a:r>
            <a:r>
              <a:rPr dirty="0" spc="-35"/>
              <a:t>c</a:t>
            </a:r>
            <a:r>
              <a:rPr dirty="0" spc="-25"/>
              <a:t>o</a:t>
            </a:r>
            <a:r>
              <a:rPr dirty="0" spc="-40"/>
              <a:t>w</a:t>
            </a:r>
            <a:r>
              <a:rPr dirty="0" spc="-25"/>
              <a:t>o</a:t>
            </a:r>
            <a:r>
              <a:rPr dirty="0" spc="-15"/>
              <a:t>rking</a:t>
            </a:r>
            <a:r>
              <a:rPr dirty="0" spc="120"/>
              <a:t> </a:t>
            </a:r>
            <a:r>
              <a:rPr dirty="0" spc="-35"/>
              <a:t>c</a:t>
            </a:r>
            <a:r>
              <a:rPr dirty="0" spc="-20"/>
              <a:t>o</a:t>
            </a:r>
            <a:r>
              <a:rPr dirty="0" spc="-15"/>
              <a:t>n</a:t>
            </a:r>
            <a:r>
              <a:rPr dirty="0" spc="120"/>
              <a:t> </a:t>
            </a:r>
            <a:r>
              <a:rPr dirty="0" spc="-20"/>
              <a:t>l</a:t>
            </a:r>
            <a:r>
              <a:rPr dirty="0" spc="-15"/>
              <a:t>a</a:t>
            </a:r>
            <a:r>
              <a:rPr dirty="0" spc="125"/>
              <a:t> </a:t>
            </a:r>
            <a:r>
              <a:rPr dirty="0" spc="-50"/>
              <a:t>r</a:t>
            </a:r>
            <a:r>
              <a:rPr dirty="0" spc="-15"/>
              <a:t>ed</a:t>
            </a:r>
            <a:r>
              <a:rPr dirty="0" spc="-10"/>
              <a:t> I</a:t>
            </a:r>
            <a:r>
              <a:rPr dirty="0" spc="-45"/>
              <a:t>n</a:t>
            </a:r>
            <a:r>
              <a:rPr dirty="0" spc="-35"/>
              <a:t>t</a:t>
            </a:r>
            <a:r>
              <a:rPr dirty="0" spc="-15"/>
              <a:t>ern</a:t>
            </a:r>
            <a:r>
              <a:rPr dirty="0" spc="-40"/>
              <a:t>e</a:t>
            </a:r>
            <a:r>
              <a:rPr dirty="0" spc="-10"/>
              <a:t>t</a:t>
            </a:r>
            <a:r>
              <a:rPr dirty="0"/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Cas</a:t>
            </a:r>
            <a:r>
              <a:rPr dirty="0" spc="-20"/>
              <a:t>o</a:t>
            </a:r>
            <a:r>
              <a:rPr dirty="0" spc="5"/>
              <a:t> </a:t>
            </a:r>
            <a:r>
              <a:rPr dirty="0" spc="-35"/>
              <a:t>E</a:t>
            </a:r>
            <a:r>
              <a:rPr dirty="0" spc="-20"/>
              <a:t>spacio</a:t>
            </a:r>
            <a:r>
              <a:rPr dirty="0"/>
              <a:t> de</a:t>
            </a:r>
            <a:r>
              <a:rPr dirty="0" spc="20"/>
              <a:t> </a:t>
            </a:r>
            <a:r>
              <a:rPr dirty="0" spc="-25"/>
              <a:t>C</a:t>
            </a:r>
            <a:r>
              <a:rPr dirty="0" spc="-35"/>
              <a:t>o</a:t>
            </a:r>
            <a:r>
              <a:rPr dirty="0" spc="-20"/>
              <a:t>w</a:t>
            </a:r>
            <a:r>
              <a:rPr dirty="0" spc="-20"/>
              <a:t>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479298"/>
            <a:ext cx="5164455" cy="482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3600" spc="-25" b="1">
                <a:latin typeface="Calibri"/>
                <a:cs typeface="Calibri"/>
              </a:rPr>
              <a:t>Cas</a:t>
            </a:r>
            <a:r>
              <a:rPr dirty="0" sz="3600" spc="-20" b="1">
                <a:latin typeface="Calibri"/>
                <a:cs typeface="Calibri"/>
              </a:rPr>
              <a:t>o</a:t>
            </a:r>
            <a:r>
              <a:rPr dirty="0" sz="3600" spc="5" b="1">
                <a:latin typeface="Calibri"/>
                <a:cs typeface="Calibri"/>
              </a:rPr>
              <a:t> </a:t>
            </a:r>
            <a:r>
              <a:rPr dirty="0" sz="3600" spc="-35" b="1">
                <a:latin typeface="Calibri"/>
                <a:cs typeface="Calibri"/>
              </a:rPr>
              <a:t>E</a:t>
            </a:r>
            <a:r>
              <a:rPr dirty="0" sz="3600" spc="-20" b="1">
                <a:latin typeface="Calibri"/>
                <a:cs typeface="Calibri"/>
              </a:rPr>
              <a:t>spacio</a:t>
            </a:r>
            <a:r>
              <a:rPr dirty="0" sz="3600" b="1">
                <a:latin typeface="Calibri"/>
                <a:cs typeface="Calibri"/>
              </a:rPr>
              <a:t> de</a:t>
            </a:r>
            <a:r>
              <a:rPr dirty="0" sz="3600" spc="20" b="1">
                <a:latin typeface="Calibri"/>
                <a:cs typeface="Calibri"/>
              </a:rPr>
              <a:t> </a:t>
            </a:r>
            <a:r>
              <a:rPr dirty="0" sz="3600" spc="-5" b="1">
                <a:latin typeface="Calibri"/>
                <a:cs typeface="Calibri"/>
              </a:rPr>
              <a:t>Co</a:t>
            </a:r>
            <a:r>
              <a:rPr dirty="0" sz="3600" spc="-25" b="1">
                <a:latin typeface="Calibri"/>
                <a:cs typeface="Calibri"/>
              </a:rPr>
              <a:t>w</a:t>
            </a:r>
            <a:r>
              <a:rPr dirty="0" sz="3600" spc="-20" b="1">
                <a:latin typeface="Calibri"/>
                <a:cs typeface="Calibri"/>
              </a:rPr>
              <a:t>ork</a:t>
            </a:r>
            <a:r>
              <a:rPr dirty="0" sz="3600" spc="-5" b="1">
                <a:latin typeface="Calibri"/>
                <a:cs typeface="Calibri"/>
              </a:rPr>
              <a:t>i</a:t>
            </a:r>
            <a:r>
              <a:rPr dirty="0" sz="3600" spc="-20" b="1">
                <a:latin typeface="Calibri"/>
                <a:cs typeface="Calibri"/>
              </a:rPr>
              <a:t>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1120139"/>
            <a:ext cx="10617708" cy="5417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3295" y="1082039"/>
          <a:ext cx="11378565" cy="5494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05"/>
                <a:gridCol w="10655808"/>
                <a:gridCol w="351282"/>
              </a:tblGrid>
              <a:tr h="2093214">
                <a:tc>
                  <a:txBody>
                    <a:bodyPr/>
                    <a:lstStyle/>
                    <a:p>
                      <a:pPr/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B w="1219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191">
                      <a:solidFill>
                        <a:srgbClr val="4170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B w="12191">
                      <a:solidFill>
                        <a:srgbClr val="41709C"/>
                      </a:solidFill>
                      <a:prstDash val="solid"/>
                    </a:lnB>
                  </a:tcPr>
                </a:tc>
              </a:tr>
              <a:tr h="1776984">
                <a:tc>
                  <a:txBody>
                    <a:bodyPr/>
                    <a:lstStyle/>
                    <a:p>
                      <a:pPr/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191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41709C"/>
                      </a:solidFill>
                      <a:prstDash val="solid"/>
                    </a:lnT>
                    <a:lnB w="12191">
                      <a:solidFill>
                        <a:srgbClr val="41709C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6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3600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 al</a:t>
                      </a:r>
                      <a:r>
                        <a:rPr dirty="0" sz="3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mód</a:t>
                      </a:r>
                      <a:r>
                        <a:rPr dirty="0" sz="3600" spc="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</a:t>
                      </a:r>
                      <a:r>
                        <a:rPr dirty="0" sz="3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dirty="0" sz="3600" spc="-19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3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3600" spc="-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dirty="0" sz="3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6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600" spc="-7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los</a:t>
                      </a:r>
                      <a:r>
                        <a:rPr dirty="0" sz="36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36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chi</a:t>
                      </a:r>
                      <a:r>
                        <a:rPr dirty="0" sz="3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z="3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3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elacionados</a:t>
                      </a:r>
                      <a:r>
                        <a:rPr dirty="0" sz="36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36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dirty="0" sz="3600" spc="-1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6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36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ej</a:t>
                      </a:r>
                      <a:r>
                        <a:rPr dirty="0" sz="36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3600" spc="-5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36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cicio</a:t>
                      </a:r>
                      <a:r>
                        <a:rPr dirty="0" sz="18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41709C"/>
                      </a:solidFill>
                      <a:prstDash val="solid"/>
                    </a:lnT>
                    <a:lnB w="12191">
                      <a:solidFill>
                        <a:srgbClr val="41709C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12191">
                      <a:solidFill>
                        <a:srgbClr val="41709C"/>
                      </a:solidFill>
                      <a:prstDash val="solid"/>
                    </a:lnR>
                    <a:lnT w="12191">
                      <a:solidFill>
                        <a:srgbClr val="41709C"/>
                      </a:solidFill>
                      <a:prstDash val="solid"/>
                    </a:lnT>
                    <a:lnB w="12191">
                      <a:solidFill>
                        <a:srgbClr val="41709C"/>
                      </a:solidFill>
                      <a:prstDash val="solid"/>
                    </a:lnB>
                    <a:solidFill>
                      <a:srgbClr val="001F5F"/>
                    </a:solidFill>
                  </a:tcPr>
                </a:tc>
              </a:tr>
              <a:tr h="1585722"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38100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41709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191">
                      <a:solidFill>
                        <a:srgbClr val="41709C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/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38100">
                      <a:solidFill>
                        <a:srgbClr val="000000"/>
                      </a:solidFill>
                      <a:prstDash val="solid"/>
                    </a:lnL>
                    <a:lnT w="12191">
                      <a:solidFill>
                        <a:srgbClr val="41709C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8827" y="436905"/>
            <a:ext cx="10314940" cy="6184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Debemo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eali</a:t>
            </a:r>
            <a:r>
              <a:rPr dirty="0" sz="2400" spc="-35">
                <a:latin typeface="Calibri"/>
                <a:cs typeface="Calibri"/>
              </a:rPr>
              <a:t>z</a:t>
            </a:r>
            <a:r>
              <a:rPr dirty="0" sz="2400">
                <a:latin typeface="Calibri"/>
                <a:cs typeface="Calibri"/>
              </a:rPr>
              <a:t>ar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el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dis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ñ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tri</a:t>
            </a:r>
            <a:r>
              <a:rPr dirty="0" sz="2400" spc="-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c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sid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st</a:t>
            </a:r>
            <a:r>
              <a:rPr dirty="0" sz="2400">
                <a:latin typeface="Calibri"/>
                <a:cs typeface="Calibri"/>
              </a:rPr>
              <a:t>ablecidas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cli</a:t>
            </a:r>
            <a:r>
              <a:rPr dirty="0" sz="2400" spc="10">
                <a:latin typeface="Calibri"/>
                <a:cs typeface="Calibri"/>
              </a:rPr>
              <a:t>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buFont typeface="Calibri"/>
              <a:buAutoNum type="arabicPeriod"/>
              <a:tabLst>
                <a:tab pos="311785" algn="l"/>
              </a:tabLst>
            </a:pPr>
            <a:r>
              <a:rPr dirty="0" sz="2400" spc="-20">
                <a:latin typeface="Calibri"/>
                <a:cs typeface="Calibri"/>
              </a:rPr>
              <a:t>Deb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mos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utili</a:t>
            </a:r>
            <a:r>
              <a:rPr dirty="0" sz="2400" spc="-30">
                <a:latin typeface="Calibri"/>
                <a:cs typeface="Calibri"/>
              </a:rPr>
              <a:t>z</a:t>
            </a:r>
            <a:r>
              <a:rPr dirty="0" sz="2400" spc="-10">
                <a:latin typeface="Calibri"/>
                <a:cs typeface="Calibri"/>
              </a:rPr>
              <a:t>ar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VL</a:t>
            </a:r>
            <a:r>
              <a:rPr dirty="0" sz="2400" spc="-10" b="1">
                <a:latin typeface="Calibri"/>
                <a:cs typeface="Calibri"/>
              </a:rPr>
              <a:t>S</a:t>
            </a:r>
            <a:r>
              <a:rPr dirty="0" sz="2400" b="1">
                <a:latin typeface="Calibri"/>
                <a:cs typeface="Calibri"/>
              </a:rPr>
              <a:t>M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2674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L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c</a:t>
            </a:r>
            <a:r>
              <a:rPr dirty="0" sz="2400" spc="-25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arnos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 ISP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65</a:t>
            </a:r>
            <a:r>
              <a:rPr dirty="0" sz="2400" spc="-10" b="1">
                <a:latin typeface="Calibri"/>
                <a:cs typeface="Calibri"/>
              </a:rPr>
              <a:t>.255.255.25</a:t>
            </a:r>
            <a:r>
              <a:rPr dirty="0" sz="2400" spc="-5" b="1">
                <a:latin typeface="Calibri"/>
                <a:cs typeface="Calibri"/>
              </a:rPr>
              <a:t>3/</a:t>
            </a:r>
            <a:r>
              <a:rPr dirty="0" sz="2400" spc="-10" b="1"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</a:pPr>
            <a:endParaRPr sz="25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libri"/>
              <a:buAutoNum type="arabicPeriod" startAt="2"/>
              <a:tabLst>
                <a:tab pos="311785" algn="l"/>
              </a:tabLst>
            </a:pPr>
            <a:r>
              <a:rPr dirty="0" sz="2400" spc="-20">
                <a:latin typeface="Calibri"/>
                <a:cs typeface="Calibri"/>
              </a:rPr>
              <a:t>Deb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mos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utili</a:t>
            </a:r>
            <a:r>
              <a:rPr dirty="0" sz="2400" spc="-30">
                <a:latin typeface="Calibri"/>
                <a:cs typeface="Calibri"/>
              </a:rPr>
              <a:t>z</a:t>
            </a:r>
            <a:r>
              <a:rPr dirty="0" sz="2400" spc="-10">
                <a:latin typeface="Calibri"/>
                <a:cs typeface="Calibri"/>
              </a:rPr>
              <a:t>ar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VLAN</a:t>
            </a:r>
            <a:r>
              <a:rPr dirty="0" sz="2400" spc="-15" b="1">
                <a:latin typeface="Calibri"/>
                <a:cs typeface="Calibri"/>
              </a:rPr>
              <a:t>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(M</a:t>
            </a:r>
            <a:r>
              <a:rPr dirty="0" sz="2400" spc="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na</a:t>
            </a:r>
            <a:r>
              <a:rPr dirty="0" sz="2400" spc="-25">
                <a:latin typeface="Calibri"/>
                <a:cs typeface="Calibri"/>
              </a:rPr>
              <a:t>g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210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U</a:t>
            </a:r>
            <a:r>
              <a:rPr dirty="0" sz="2400" spc="-20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40">
                <a:latin typeface="Calibri"/>
                <a:cs typeface="Calibri"/>
              </a:rPr>
              <a:t>r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5">
                <a:latin typeface="Calibri"/>
                <a:cs typeface="Calibri"/>
              </a:rPr>
              <a:t> S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 spc="5">
                <a:latin typeface="Calibri"/>
                <a:cs typeface="Calibri"/>
              </a:rPr>
              <a:t>r</a:t>
            </a:r>
            <a:r>
              <a:rPr dirty="0" sz="2400" spc="-10">
                <a:latin typeface="Calibri"/>
                <a:cs typeface="Calibri"/>
              </a:rPr>
              <a:t>vice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libri"/>
              <a:buAutoNum type="arabicPeriod" startAt="2"/>
              <a:tabLst>
                <a:tab pos="311785" algn="l"/>
              </a:tabLst>
            </a:pPr>
            <a:r>
              <a:rPr dirty="0" sz="2400" spc="-5">
                <a:latin typeface="Calibri"/>
                <a:cs typeface="Calibri"/>
              </a:rPr>
              <a:t>Sól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grupo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U</a:t>
            </a:r>
            <a:r>
              <a:rPr dirty="0" sz="2400" spc="-5" b="1">
                <a:latin typeface="Calibri"/>
                <a:cs typeface="Calibri"/>
              </a:rPr>
              <a:t>s</a:t>
            </a:r>
            <a:r>
              <a:rPr dirty="0" sz="2400" spc="-5" b="1">
                <a:latin typeface="Calibri"/>
                <a:cs typeface="Calibri"/>
              </a:rPr>
              <a:t>e</a:t>
            </a:r>
            <a:r>
              <a:rPr dirty="0" sz="2400" spc="-25" b="1">
                <a:latin typeface="Calibri"/>
                <a:cs typeface="Calibri"/>
              </a:rPr>
              <a:t>r</a:t>
            </a:r>
            <a:r>
              <a:rPr dirty="0" sz="2400" spc="-10" b="1">
                <a:latin typeface="Calibri"/>
                <a:cs typeface="Calibri"/>
              </a:rPr>
              <a:t>s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b</a:t>
            </a:r>
            <a:r>
              <a:rPr dirty="0" sz="2400" spc="-10">
                <a:latin typeface="Calibri"/>
                <a:cs typeface="Calibri"/>
              </a:rPr>
              <a:t>tiene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</a:t>
            </a:r>
            <a:r>
              <a:rPr dirty="0" sz="2400" spc="-3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ción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 spc="-15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dinámi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spc="-5" b="1">
                <a:latin typeface="Calibri"/>
                <a:cs typeface="Calibri"/>
              </a:rPr>
              <a:t>DHCP</a:t>
            </a:r>
            <a:r>
              <a:rPr dirty="0" sz="240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Font typeface="Calibri"/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12700" marR="6350">
              <a:lnSpc>
                <a:spcPct val="100000"/>
              </a:lnSpc>
              <a:buFont typeface="Calibri"/>
              <a:buAutoNum type="arabicPeriod" startAt="2"/>
              <a:tabLst>
                <a:tab pos="314960" algn="l"/>
              </a:tabLst>
            </a:pPr>
            <a:r>
              <a:rPr dirty="0" sz="2400" spc="-20">
                <a:latin typeface="Calibri"/>
                <a:cs typeface="Calibri"/>
              </a:rPr>
              <a:t>Deb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mos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onec</a:t>
            </a:r>
            <a:r>
              <a:rPr dirty="0" sz="2400" spc="-20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ed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</a:t>
            </a:r>
            <a:r>
              <a:rPr dirty="0" sz="2400" spc="-3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se</a:t>
            </a:r>
            <a:r>
              <a:rPr dirty="0" sz="2400" spc="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vicios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30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-20">
                <a:latin typeface="Calibri"/>
                <a:cs typeface="Calibri"/>
              </a:rPr>
              <a:t>net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</a:t>
            </a:r>
            <a:r>
              <a:rPr dirty="0" sz="2400">
                <a:latin typeface="Calibri"/>
                <a:cs typeface="Calibri"/>
              </a:rPr>
              <a:t>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</a:t>
            </a:r>
            <a:r>
              <a:rPr dirty="0" sz="2400">
                <a:latin typeface="Calibri"/>
                <a:cs typeface="Calibri"/>
              </a:rPr>
              <a:t>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ut</a:t>
            </a:r>
            <a:r>
              <a:rPr dirty="0" sz="2400" spc="10">
                <a:latin typeface="Calibri"/>
                <a:cs typeface="Calibri"/>
              </a:rPr>
              <a:t>i</a:t>
            </a:r>
            <a:r>
              <a:rPr dirty="0" sz="2400">
                <a:latin typeface="Calibri"/>
                <a:cs typeface="Calibri"/>
              </a:rPr>
              <a:t>li</a:t>
            </a:r>
            <a:r>
              <a:rPr dirty="0" sz="2400" spc="-40">
                <a:latin typeface="Calibri"/>
                <a:cs typeface="Calibri"/>
              </a:rPr>
              <a:t>z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emos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l</a:t>
            </a:r>
            <a:r>
              <a:rPr dirty="0" sz="2400" spc="-5">
                <a:latin typeface="Calibri"/>
                <a:cs typeface="Calibri"/>
              </a:rPr>
              <a:t> siguie</a:t>
            </a:r>
            <a:r>
              <a:rPr dirty="0" sz="2400" spc="-25">
                <a:latin typeface="Calibri"/>
                <a:cs typeface="Calibri"/>
              </a:rPr>
              <a:t>n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bloqu</a:t>
            </a:r>
            <a:r>
              <a:rPr dirty="0" sz="2400">
                <a:latin typeface="Calibri"/>
                <a:cs typeface="Calibri"/>
              </a:rPr>
              <a:t>e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I</a:t>
            </a:r>
            <a:r>
              <a:rPr dirty="0" sz="2400" spc="-2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públi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65</a:t>
            </a:r>
            <a:r>
              <a:rPr dirty="0" sz="2400" spc="-5" b="1">
                <a:latin typeface="Calibri"/>
                <a:cs typeface="Calibri"/>
              </a:rPr>
              <a:t>.</a:t>
            </a:r>
            <a:r>
              <a:rPr dirty="0" sz="2400" spc="-20" b="1">
                <a:latin typeface="Calibri"/>
                <a:cs typeface="Calibri"/>
              </a:rPr>
              <a:t>100</a:t>
            </a:r>
            <a:r>
              <a:rPr dirty="0" sz="2400" spc="-5" b="1">
                <a:latin typeface="Calibri"/>
                <a:cs typeface="Calibri"/>
              </a:rPr>
              <a:t>.</a:t>
            </a:r>
            <a:r>
              <a:rPr dirty="0" sz="2400" spc="-20" b="1">
                <a:latin typeface="Calibri"/>
                <a:cs typeface="Calibri"/>
              </a:rPr>
              <a:t>255</a:t>
            </a:r>
            <a:r>
              <a:rPr dirty="0" sz="2400" spc="-5" b="1">
                <a:latin typeface="Calibri"/>
                <a:cs typeface="Calibri"/>
              </a:rPr>
              <a:t>.</a:t>
            </a:r>
            <a:r>
              <a:rPr dirty="0" sz="2400" spc="-20" b="1">
                <a:latin typeface="Calibri"/>
                <a:cs typeface="Calibri"/>
              </a:rPr>
              <a:t>12</a:t>
            </a:r>
            <a:r>
              <a:rPr dirty="0" sz="2400" spc="-15" b="1">
                <a:latin typeface="Calibri"/>
                <a:cs typeface="Calibri"/>
              </a:rPr>
              <a:t>8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/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29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"/>
              </a:spcBef>
              <a:buFont typeface="Calibri"/>
              <a:buAutoNum type="arabicPeriod" startAt="2"/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tabLst>
                <a:tab pos="7380605" algn="l"/>
              </a:tabLst>
            </a:pPr>
            <a:r>
              <a:rPr dirty="0" sz="2400" spc="-70">
                <a:latin typeface="Calibri"/>
                <a:cs typeface="Calibri"/>
              </a:rPr>
              <a:t>P</a:t>
            </a:r>
            <a:r>
              <a:rPr dirty="0" sz="2400" spc="-2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lim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 spc="-35">
                <a:latin typeface="Calibri"/>
                <a:cs typeface="Calibri"/>
              </a:rPr>
              <a:t>t</a:t>
            </a:r>
            <a:r>
              <a:rPr dirty="0" sz="2400" spc="-1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d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</a:t>
            </a:r>
            <a:r>
              <a:rPr dirty="0" sz="2400" spc="-60">
                <a:latin typeface="Calibri"/>
                <a:cs typeface="Calibri"/>
              </a:rPr>
              <a:t>P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públi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deb</a:t>
            </a:r>
            <a:r>
              <a:rPr dirty="0" sz="2400" spc="-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mos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utili</a:t>
            </a:r>
            <a:r>
              <a:rPr dirty="0" sz="2400" spc="-45">
                <a:latin typeface="Calibri"/>
                <a:cs typeface="Calibri"/>
              </a:rPr>
              <a:t>z</a:t>
            </a:r>
            <a:r>
              <a:rPr dirty="0" sz="2400" spc="-10">
                <a:latin typeface="Calibri"/>
                <a:cs typeface="Calibri"/>
              </a:rPr>
              <a:t>ar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75" b="1">
                <a:latin typeface="Calibri"/>
                <a:cs typeface="Calibri"/>
              </a:rPr>
              <a:t>P</a:t>
            </a:r>
            <a:r>
              <a:rPr dirty="0" sz="2400" spc="-210" b="1">
                <a:latin typeface="Calibri"/>
                <a:cs typeface="Calibri"/>
              </a:rPr>
              <a:t>A</a:t>
            </a:r>
            <a:r>
              <a:rPr dirty="0" sz="2400" spc="-5" b="1">
                <a:latin typeface="Calibri"/>
                <a:cs typeface="Calibri"/>
              </a:rPr>
              <a:t>T</a:t>
            </a:r>
            <a:r>
              <a:rPr dirty="0" sz="2400">
                <a:latin typeface="Calibri"/>
                <a:cs typeface="Calibri"/>
              </a:rPr>
              <a:t>.	</a:t>
            </a:r>
            <a:r>
              <a:rPr dirty="0" sz="2400" spc="10">
                <a:latin typeface="Calibri"/>
                <a:cs typeface="Calibri"/>
              </a:rPr>
              <a:t>S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vid</a:t>
            </a:r>
            <a:r>
              <a:rPr dirty="0" sz="2400" spc="-15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r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Cáma</a:t>
            </a:r>
            <a:r>
              <a:rPr dirty="0" sz="2400" spc="-5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W</a:t>
            </a:r>
            <a:r>
              <a:rPr dirty="0" sz="2400" spc="-25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B</a:t>
            </a:r>
            <a:r>
              <a:rPr dirty="0" sz="2400" spc="-10">
                <a:latin typeface="Calibri"/>
                <a:cs typeface="Calibri"/>
              </a:rPr>
              <a:t> tien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N</a:t>
            </a:r>
            <a:r>
              <a:rPr dirty="0" sz="2400" spc="-210" b="1">
                <a:latin typeface="Calibri"/>
                <a:cs typeface="Calibri"/>
              </a:rPr>
              <a:t>A</a:t>
            </a:r>
            <a:r>
              <a:rPr dirty="0" sz="2400" b="1">
                <a:latin typeface="Calibri"/>
                <a:cs typeface="Calibri"/>
              </a:rPr>
              <a:t>T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e</a:t>
            </a:r>
            <a:r>
              <a:rPr dirty="0" sz="2400" spc="-20" b="1">
                <a:latin typeface="Calibri"/>
                <a:cs typeface="Calibri"/>
              </a:rPr>
              <a:t>s</a:t>
            </a:r>
            <a:r>
              <a:rPr dirty="0" sz="2400" spc="-40" b="1">
                <a:latin typeface="Calibri"/>
                <a:cs typeface="Calibri"/>
              </a:rPr>
              <a:t>t</a:t>
            </a:r>
            <a:r>
              <a:rPr dirty="0" sz="2400" spc="-40" b="1">
                <a:latin typeface="Calibri"/>
                <a:cs typeface="Calibri"/>
              </a:rPr>
              <a:t>á</a:t>
            </a:r>
            <a:r>
              <a:rPr dirty="0" sz="2400" spc="-10" b="1">
                <a:latin typeface="Calibri"/>
                <a:cs typeface="Calibri"/>
              </a:rPr>
              <a:t>t</a:t>
            </a:r>
            <a:r>
              <a:rPr dirty="0" sz="2400" spc="-20" b="1">
                <a:latin typeface="Calibri"/>
                <a:cs typeface="Calibri"/>
              </a:rPr>
              <a:t>i</a:t>
            </a:r>
            <a:r>
              <a:rPr dirty="0" sz="2400" spc="-10" b="1">
                <a:latin typeface="Calibri"/>
                <a:cs typeface="Calibri"/>
              </a:rPr>
              <a:t>c</a:t>
            </a:r>
            <a:r>
              <a:rPr dirty="0" sz="2400" spc="-10" b="1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.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La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</a:t>
            </a:r>
            <a:r>
              <a:rPr dirty="0" sz="2400" spc="-15">
                <a:latin typeface="Calibri"/>
                <a:cs typeface="Calibri"/>
              </a:rPr>
              <a:t>P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públi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">
                <a:latin typeface="Calibri"/>
                <a:cs typeface="Calibri"/>
              </a:rPr>
              <a:t> pa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 spc="-35">
                <a:latin typeface="Calibri"/>
                <a:cs typeface="Calibri"/>
              </a:rPr>
              <a:t>st</a:t>
            </a:r>
            <a:r>
              <a:rPr dirty="0" sz="2400" spc="-5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se</a:t>
            </a:r>
            <a:r>
              <a:rPr dirty="0" sz="2400" spc="1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vicios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y</a:t>
            </a:r>
            <a:r>
              <a:rPr dirty="0" sz="2400" spc="-15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</a:t>
            </a:r>
            <a:r>
              <a:rPr dirty="0" sz="2400">
                <a:latin typeface="Calibri"/>
                <a:cs typeface="Calibri"/>
              </a:rPr>
              <a:t>n </a:t>
            </a:r>
            <a:r>
              <a:rPr dirty="0" sz="2400" spc="-5">
                <a:latin typeface="Calibri"/>
                <a:cs typeface="Calibri"/>
              </a:rPr>
              <a:t>sid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sel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15">
                <a:latin typeface="Calibri"/>
                <a:cs typeface="Calibri"/>
              </a:rPr>
              <a:t>c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ionada</a:t>
            </a:r>
            <a:r>
              <a:rPr dirty="0" sz="2400" spc="-5">
                <a:latin typeface="Calibri"/>
                <a:cs typeface="Calibri"/>
              </a:rPr>
              <a:t>s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libri"/>
              <a:buAutoNum type="arabicPeriod" startAt="5"/>
              <a:tabLst>
                <a:tab pos="311785" algn="l"/>
              </a:tabLst>
            </a:pPr>
            <a:r>
              <a:rPr dirty="0" sz="2400" spc="-50">
                <a:latin typeface="Calibri"/>
                <a:cs typeface="Calibri"/>
              </a:rPr>
              <a:t>R</a:t>
            </a:r>
            <a:r>
              <a:rPr dirty="0" sz="2400" spc="-15">
                <a:latin typeface="Calibri"/>
                <a:cs typeface="Calibri"/>
              </a:rPr>
              <a:t>ea</a:t>
            </a:r>
            <a:r>
              <a:rPr dirty="0" sz="2400">
                <a:latin typeface="Calibri"/>
                <a:cs typeface="Calibri"/>
              </a:rPr>
              <a:t>li</a:t>
            </a:r>
            <a:r>
              <a:rPr dirty="0" sz="2400" spc="-40">
                <a:latin typeface="Calibri"/>
                <a:cs typeface="Calibri"/>
              </a:rPr>
              <a:t>z</a:t>
            </a:r>
            <a:r>
              <a:rPr dirty="0" sz="2400" spc="-10">
                <a:latin typeface="Calibri"/>
                <a:cs typeface="Calibri"/>
              </a:rPr>
              <a:t>ar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las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pru</a:t>
            </a:r>
            <a:r>
              <a:rPr dirty="0" sz="2400" spc="-10">
                <a:latin typeface="Calibri"/>
                <a:cs typeface="Calibri"/>
              </a:rPr>
              <a:t>e</a:t>
            </a:r>
            <a:r>
              <a:rPr dirty="0" sz="2400" spc="-5">
                <a:latin typeface="Calibri"/>
                <a:cs typeface="Calibri"/>
              </a:rPr>
              <a:t>ba</a:t>
            </a:r>
            <a:r>
              <a:rPr dirty="0" sz="2400">
                <a:latin typeface="Calibri"/>
                <a:cs typeface="Calibri"/>
              </a:rPr>
              <a:t>s </a:t>
            </a:r>
            <a:r>
              <a:rPr dirty="0" sz="2400" spc="-20">
                <a:latin typeface="Calibri"/>
                <a:cs typeface="Calibri"/>
              </a:rPr>
              <a:t>d</a:t>
            </a:r>
            <a:r>
              <a:rPr dirty="0" sz="2400" spc="-15">
                <a:latin typeface="Calibri"/>
                <a:cs typeface="Calibri"/>
              </a:rPr>
              <a:t>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c</a:t>
            </a:r>
            <a:r>
              <a:rPr dirty="0" sz="2400" spc="-5">
                <a:latin typeface="Calibri"/>
                <a:cs typeface="Calibri"/>
              </a:rPr>
              <a:t>onectivida</a:t>
            </a:r>
            <a:r>
              <a:rPr dirty="0" sz="2400">
                <a:latin typeface="Calibri"/>
                <a:cs typeface="Calibri"/>
              </a:rPr>
              <a:t>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ne</a:t>
            </a:r>
            <a:r>
              <a:rPr dirty="0" sz="2400" spc="-10">
                <a:latin typeface="Calibri"/>
                <a:cs typeface="Calibri"/>
              </a:rPr>
              <a:t>c</a:t>
            </a:r>
            <a:r>
              <a:rPr dirty="0" sz="2400" spc="-15">
                <a:latin typeface="Calibri"/>
                <a:cs typeface="Calibri"/>
              </a:rPr>
              <a:t>esar</a:t>
            </a:r>
            <a:r>
              <a:rPr dirty="0" sz="2400">
                <a:latin typeface="Calibri"/>
                <a:cs typeface="Calibri"/>
              </a:rPr>
              <a:t>ias.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José Oscar Hernández Pérez</dc:creator>
  <dc:title>Presentación de PowerPoint</dc:title>
  <dcterms:created xsi:type="dcterms:W3CDTF">2021-02-01T12:33:05Z</dcterms:created>
  <dcterms:modified xsi:type="dcterms:W3CDTF">2021-02-01T12:33:05Z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