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3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7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6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27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24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g8Hosr20y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853D76-3BBA-4051-8CFC-A7EFA351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7172325" cy="4581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2575222" y="685800"/>
            <a:ext cx="613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Configuración de PAT &amp; Port </a:t>
            </a:r>
            <a:r>
              <a:rPr lang="es-ES" sz="2800" b="1" dirty="0" err="1"/>
              <a:t>Forwarding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06835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7053ED6-7223-461A-8F79-3F35D564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30555"/>
            <a:ext cx="8610600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30E95D-9676-4451-AD42-75A75CD7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47800"/>
            <a:ext cx="9029700" cy="36841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C73E23-8B95-4334-99EC-3962650B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85800"/>
            <a:ext cx="792240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8E04A0-8463-4CB9-9CA1-F0F858D8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4756"/>
            <a:ext cx="7620000" cy="60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5C6333-FFC3-47A3-B600-C5F6FAEE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09600"/>
            <a:ext cx="7620000" cy="53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492F09-7190-4CAF-9692-109230A0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00" y="609600"/>
            <a:ext cx="785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384024-FB5F-4AA4-808C-383D2FE7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609600"/>
            <a:ext cx="7029450" cy="4543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D4A910-D3A5-4F07-8ACC-21EAEFC2D617}"/>
              </a:ext>
            </a:extLst>
          </p:cNvPr>
          <p:cNvSpPr txBox="1"/>
          <p:nvPr/>
        </p:nvSpPr>
        <p:spPr>
          <a:xfrm>
            <a:off x="3048000" y="5562600"/>
            <a:ext cx="74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hlinkClick r:id="rId4"/>
              </a:rPr>
              <a:t>https://www.youtube.com/watch?v=wg8Hosr20yw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49333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AD1F1B-5211-40AD-B0B5-38FA78DD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533400"/>
            <a:ext cx="7372350" cy="53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19</Words>
  <Application>Microsoft Office PowerPoint</Application>
  <PresentationFormat>Panorámica</PresentationFormat>
  <Paragraphs>2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6</cp:revision>
  <dcterms:created xsi:type="dcterms:W3CDTF">2021-02-01T12:33:05Z</dcterms:created>
  <dcterms:modified xsi:type="dcterms:W3CDTF">2021-02-01T20:15:38Z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