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9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58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26/04/2021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Migraremos la asignación de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IPs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estáticas a un servicio DHCP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631DB72-746B-4B8C-9336-478BD31E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108338"/>
            <a:ext cx="8370237" cy="3528392"/>
          </a:xfrm>
          <a:prstGeom prst="rect">
            <a:avLst/>
          </a:prstGeom>
        </p:spPr>
      </p:pic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200124"/>
            <a:ext cx="82532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10 (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HomeOffice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para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(Entretenimiento)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985467"/>
            <a:ext cx="82532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instalarán nuevos equipos terminales: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cámara web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cafetera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10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HomeOffice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8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53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Dom Casual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187</cp:revision>
  <dcterms:created xsi:type="dcterms:W3CDTF">2013-06-11T22:32:36Z</dcterms:created>
  <dcterms:modified xsi:type="dcterms:W3CDTF">2021-04-26T15:17:56Z</dcterms:modified>
</cp:coreProperties>
</file>