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9" r:id="rId2"/>
    <p:sldId id="330" r:id="rId3"/>
    <p:sldId id="331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02/05/2021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8253282" cy="395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ejercicio de clase: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 centralizado.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con direccionamiento estático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accederlo desde el exterior.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" y="1340768"/>
            <a:ext cx="86925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8253282" cy="149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algn="just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CBEEE-3FB6-42C6-BFF5-A8ED7F5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5714421" cy="33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115</Words>
  <Application>Microsoft Office PowerPoint</Application>
  <PresentationFormat>Presentación en pantalla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192</cp:revision>
  <dcterms:created xsi:type="dcterms:W3CDTF">2013-06-11T22:32:36Z</dcterms:created>
  <dcterms:modified xsi:type="dcterms:W3CDTF">2021-05-03T04:21:35Z</dcterms:modified>
</cp:coreProperties>
</file>