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26" r:id="rId12"/>
    <p:sldId id="335" r:id="rId13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36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200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235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471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6656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7274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3244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58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2984" y="257556"/>
            <a:ext cx="11681460" cy="6307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22/05/2021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669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4438" y="827024"/>
            <a:ext cx="518312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272" y="2393823"/>
            <a:ext cx="9617455" cy="214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wg8Hosr20yw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C853D76-3BBA-4051-8CFC-A7EFA3513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676400"/>
            <a:ext cx="7172325" cy="45815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AA9D110-6FFC-455A-8208-CF01108FD59E}"/>
              </a:ext>
            </a:extLst>
          </p:cNvPr>
          <p:cNvSpPr txBox="1"/>
          <p:nvPr/>
        </p:nvSpPr>
        <p:spPr>
          <a:xfrm>
            <a:off x="2575222" y="685800"/>
            <a:ext cx="613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Configuración de PAT &amp; Port </a:t>
            </a:r>
            <a:r>
              <a:rPr lang="es-ES" sz="2800" b="1" dirty="0" err="1"/>
              <a:t>Forwarding</a:t>
            </a:r>
            <a:endParaRPr lang="es-MX" sz="2800" b="1" dirty="0"/>
          </a:p>
        </p:txBody>
      </p:sp>
    </p:spTree>
    <p:extLst>
      <p:ext uri="{BB962C8B-B14F-4D97-AF65-F5344CB8AC3E}">
        <p14:creationId xmlns:p14="http://schemas.microsoft.com/office/powerpoint/2010/main" val="3068353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2157840" y="1196752"/>
            <a:ext cx="7984840" cy="50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las direcciones estáticas del pool de DHCP.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excluded-address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Dir_IP_Final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  <a:endParaRPr lang="es-MX" sz="20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dirIP_inicial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Máscara de subred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 puerta de enlace predeterminada (default Gateway):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5893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mínima de un servicio DHCP</a:t>
            </a:r>
          </a:p>
        </p:txBody>
      </p:sp>
    </p:spTree>
    <p:extLst>
      <p:ext uri="{BB962C8B-B14F-4D97-AF65-F5344CB8AC3E}">
        <p14:creationId xmlns:p14="http://schemas.microsoft.com/office/powerpoint/2010/main" val="280177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723900" y="914400"/>
            <a:ext cx="10744200" cy="571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8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globales (públicas)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necesarias.</a:t>
            </a:r>
          </a:p>
          <a:p>
            <a:pPr lvl="1">
              <a:lnSpc>
                <a:spcPct val="150000"/>
              </a:lnSpc>
            </a:pPr>
            <a:r>
              <a:rPr lang="es-MX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-final </a:t>
            </a:r>
            <a:r>
              <a:rPr lang="es-MX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netmask</a:t>
            </a:r>
            <a:r>
              <a:rPr lang="es-MX" sz="1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MáscaraSubneteo</a:t>
            </a:r>
            <a:endParaRPr lang="es-MX" sz="18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una </a:t>
            </a:r>
            <a:r>
              <a:rPr lang="es-MX" sz="18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estándar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s-MX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access-list</a:t>
            </a:r>
            <a:r>
              <a:rPr lang="es-MX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</a:t>
            </a:r>
            <a:r>
              <a:rPr lang="es-MX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</a:t>
            </a:r>
            <a:r>
              <a:rPr lang="es-MX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WildMask_ACL</a:t>
            </a:r>
            <a:endParaRPr lang="es-MX" sz="18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8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 de direcciones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 la ACL definida.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IP-local IP-Global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12700">
              <a:lnSpc>
                <a:spcPct val="150000"/>
              </a:lnSpc>
            </a:pPr>
            <a:r>
              <a:rPr lang="es-MX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12700">
              <a:lnSpc>
                <a:spcPct val="150000"/>
              </a:lnSpc>
            </a:pPr>
            <a:r>
              <a:rPr lang="es-MX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es-MX" sz="1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  <a:r>
              <a:rPr lang="es-MX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s-MX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MX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IP-local(privada)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IP-Global(publica)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</a:t>
            </a:r>
            <a:endParaRPr lang="es-MX" sz="1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Especificar las </a:t>
            </a:r>
            <a:r>
              <a:rPr lang="es-MX" sz="18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interfaces interiores y exteriores</a:t>
            </a:r>
          </a:p>
          <a:p>
            <a:pPr lvl="1">
              <a:lnSpc>
                <a:spcPct val="150000"/>
              </a:lnSpc>
            </a:pPr>
            <a:r>
              <a:rPr lang="es-MX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Tipo-Número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-17755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</p:spTree>
    <p:extLst>
      <p:ext uri="{BB962C8B-B14F-4D97-AF65-F5344CB8AC3E}">
        <p14:creationId xmlns:p14="http://schemas.microsoft.com/office/powerpoint/2010/main" val="56800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07053ED6-7223-461A-8F79-3F35D5640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630555"/>
            <a:ext cx="8610600" cy="55968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430E95D-9676-4451-AD42-75A75CD73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447800"/>
            <a:ext cx="9029700" cy="36841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5C73E23-8B95-4334-99EC-3962650B2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685800"/>
            <a:ext cx="7922404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00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E8E04A0-8463-4CB9-9CA1-F0F858D80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57200"/>
            <a:ext cx="7315200" cy="576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7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E5C6333-FFC3-47A3-B600-C5F6FAEEB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609600"/>
            <a:ext cx="7620000" cy="531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7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B492F09-7190-4CAF-9692-109230A03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000" y="609600"/>
            <a:ext cx="785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3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1384024-FB5F-4AA4-808C-383D2FE76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0" y="609600"/>
            <a:ext cx="7029450" cy="45434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4D4A910-D3A5-4F07-8ACC-21EAEFC2D617}"/>
              </a:ext>
            </a:extLst>
          </p:cNvPr>
          <p:cNvSpPr txBox="1"/>
          <p:nvPr/>
        </p:nvSpPr>
        <p:spPr>
          <a:xfrm>
            <a:off x="3048000" y="5562600"/>
            <a:ext cx="748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hlinkClick r:id="rId4"/>
              </a:rPr>
              <a:t>https://www.youtube.com/watch?v=wg8Hosr20yw</a:t>
            </a:r>
            <a:endParaRPr lang="es-MX" sz="2400" b="1" dirty="0"/>
          </a:p>
        </p:txBody>
      </p:sp>
    </p:spTree>
    <p:extLst>
      <p:ext uri="{BB962C8B-B14F-4D97-AF65-F5344CB8AC3E}">
        <p14:creationId xmlns:p14="http://schemas.microsoft.com/office/powerpoint/2010/main" val="3493336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3AD1F1B-5211-40AD-B0B5-38FA78DDE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533400"/>
            <a:ext cx="7372350" cy="534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88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</TotalTime>
  <Words>204</Words>
  <Application>Microsoft Office PowerPoint</Application>
  <PresentationFormat>Panorámica</PresentationFormat>
  <Paragraphs>24</Paragraphs>
  <Slides>12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Dom Casual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Oscar Hernández Pérez</dc:creator>
  <cp:lastModifiedBy>Lizethe Pérez Fuertes</cp:lastModifiedBy>
  <cp:revision>17</cp:revision>
  <dcterms:created xsi:type="dcterms:W3CDTF">2021-02-01T12:33:05Z</dcterms:created>
  <dcterms:modified xsi:type="dcterms:W3CDTF">2021-05-22T12:22:39Z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2020-11-04T00:00:00Z</vt:filetime>
  </property>
  <property fmtid="{D5CDD505-2E9C-101B-9397-08002B2CF9AE}" pid="3" name="LastSaved">
    <vt:filetime>2021-02-01T00:00:00Z</vt:filetime>
  </property>
</Properties>
</file>