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5" r:id="rId2"/>
    <p:sldId id="266" r:id="rId3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40" y="-8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200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38" y="827024"/>
            <a:ext cx="51831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2" y="2393823"/>
            <a:ext cx="961745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AA9D110-6FFC-455A-8208-CF01108FD59E}"/>
              </a:ext>
            </a:extLst>
          </p:cNvPr>
          <p:cNvSpPr txBox="1"/>
          <p:nvPr/>
        </p:nvSpPr>
        <p:spPr>
          <a:xfrm>
            <a:off x="990600" y="152400"/>
            <a:ext cx="1021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Proyecto </a:t>
            </a:r>
            <a:r>
              <a:rPr lang="es-ES" sz="2800" b="1" dirty="0" err="1"/>
              <a:t>YEYO’s</a:t>
            </a:r>
            <a:r>
              <a:rPr lang="es-ES" sz="2800" b="1" dirty="0"/>
              <a:t> Store </a:t>
            </a:r>
          </a:p>
          <a:p>
            <a:pPr algn="ctr"/>
            <a:r>
              <a:rPr lang="es-ES" sz="2800" dirty="0"/>
              <a:t>La interconexión de dos </a:t>
            </a:r>
            <a:r>
              <a:rPr lang="es-ES" sz="2800" dirty="0" err="1"/>
              <a:t>LANs</a:t>
            </a:r>
            <a:r>
              <a:rPr lang="es-ES" sz="2800" dirty="0"/>
              <a:t> con protocolos de ruteo distintos</a:t>
            </a:r>
            <a:endParaRPr lang="es-MX" sz="2800" dirty="0"/>
          </a:p>
        </p:txBody>
      </p:sp>
      <p:pic>
        <p:nvPicPr>
          <p:cNvPr id="3" name="Imagen 2" descr="Mapa&#10;&#10;Descripción generada automáticamente">
            <a:extLst>
              <a:ext uri="{FF2B5EF4-FFF2-40B4-BE49-F238E27FC236}">
                <a16:creationId xmlns:a16="http://schemas.microsoft.com/office/drawing/2014/main" id="{3933928F-E833-49B6-AD81-507C6CEDB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1371600"/>
            <a:ext cx="100679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5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AA9D110-6FFC-455A-8208-CF01108FD59E}"/>
              </a:ext>
            </a:extLst>
          </p:cNvPr>
          <p:cNvSpPr txBox="1"/>
          <p:nvPr/>
        </p:nvSpPr>
        <p:spPr>
          <a:xfrm>
            <a:off x="457200" y="152400"/>
            <a:ext cx="1127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Proyecto </a:t>
            </a:r>
            <a:r>
              <a:rPr lang="es-ES" sz="2800" b="1" dirty="0" err="1"/>
              <a:t>YEYO’s</a:t>
            </a:r>
            <a:r>
              <a:rPr lang="es-ES" sz="2800" b="1" dirty="0"/>
              <a:t> Store </a:t>
            </a:r>
          </a:p>
          <a:p>
            <a:pPr algn="ctr"/>
            <a:r>
              <a:rPr lang="es-ES" sz="2800" dirty="0"/>
              <a:t>Interconexión de dos </a:t>
            </a:r>
            <a:r>
              <a:rPr lang="es-ES" sz="2800" dirty="0" err="1"/>
              <a:t>LANs</a:t>
            </a:r>
            <a:r>
              <a:rPr lang="es-ES" sz="2800" dirty="0"/>
              <a:t> con protocolos de ruteo distintos</a:t>
            </a:r>
            <a:endParaRPr lang="es-MX" sz="2800" dirty="0"/>
          </a:p>
        </p:txBody>
      </p:sp>
      <p:pic>
        <p:nvPicPr>
          <p:cNvPr id="3" name="Imagen 2" descr="Mapa&#10;&#10;Descripción generada automáticamente">
            <a:extLst>
              <a:ext uri="{FF2B5EF4-FFF2-40B4-BE49-F238E27FC236}">
                <a16:creationId xmlns:a16="http://schemas.microsoft.com/office/drawing/2014/main" id="{3933928F-E833-49B6-AD81-507C6CEDB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709461"/>
            <a:ext cx="7924800" cy="399613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18BCBB5-DD5B-4B82-A91F-6CBB6EE527D3}"/>
              </a:ext>
            </a:extLst>
          </p:cNvPr>
          <p:cNvSpPr txBox="1"/>
          <p:nvPr/>
        </p:nvSpPr>
        <p:spPr>
          <a:xfrm>
            <a:off x="885483" y="1447800"/>
            <a:ext cx="10825163" cy="1069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nos ha solicitado interconectar el </a:t>
            </a:r>
            <a:r>
              <a:rPr lang="es-E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router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Guadalajara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el </a:t>
            </a:r>
            <a:r>
              <a:rPr lang="es-E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router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Querétaro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verificar que todo sea funcional. 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C6F5B87-A063-4898-98C5-31B1714463B1}"/>
              </a:ext>
            </a:extLst>
          </p:cNvPr>
          <p:cNvSpPr txBox="1"/>
          <p:nvPr/>
        </p:nvSpPr>
        <p:spPr>
          <a:xfrm>
            <a:off x="850171" y="2286000"/>
            <a:ext cx="4941029" cy="977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Realizar pruebas de conectividad de la residencia: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acia el exterior.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Hacia el servidor y cámara web de </a:t>
            </a:r>
            <a:r>
              <a:rPr lang="es-E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YEYO’s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Store.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882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1275</TotalTime>
  <Words>69</Words>
  <Application>Microsoft Office PowerPoint</Application>
  <PresentationFormat>Panorámica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Oscar Hernández Pérez</dc:creator>
  <cp:lastModifiedBy>Lizethe Pérez Fuertes</cp:lastModifiedBy>
  <cp:revision>26</cp:revision>
  <dcterms:created xsi:type="dcterms:W3CDTF">2021-02-01T12:33:05Z</dcterms:created>
  <dcterms:modified xsi:type="dcterms:W3CDTF">2021-11-20T20:15:04Z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2021-02-01T00:00:00Z</vt:filetime>
  </property>
</Properties>
</file>