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F263F-360F-43B2-824B-775C66BA1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4E60F1-932B-4A98-BDC0-AA6F06F75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33ECAB-A490-4A1C-9A1B-A6A16F54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256D-2030-439B-8DFA-0F890D042B31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775253-FF06-415B-B29C-57350991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C569C2-04F2-4478-A219-41957A4B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F23-FC62-45DD-84C9-5FD396D855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613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DBE26-7FBB-4D4A-9E5D-24B5253B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46E97C-397D-4118-8105-D1345817B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4E80AB-5CFC-4286-A112-36DD48D2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256D-2030-439B-8DFA-0F890D042B31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832BDC-294D-4005-ADAC-3E6F2CEF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2286EA-8475-4088-8982-F0FF276C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F23-FC62-45DD-84C9-5FD396D855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826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2E8B25-75F6-447A-A97F-694A6B0A1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028092-C86E-48C1-9975-9E8F9894E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BB44C4-BEEB-42C8-A9C6-A2DE3E97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256D-2030-439B-8DFA-0F890D042B31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7F893D-1E1F-4967-837A-01431BBF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BEE5A1-E4E4-4729-A3CD-5A0A8F6A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F23-FC62-45DD-84C9-5FD396D855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472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B7B78-FABA-4325-9CE3-38AB8AA5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957084-373F-430A-8CC9-DC49893E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319C03-8489-4BE3-A887-32076BBF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256D-2030-439B-8DFA-0F890D042B31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65737C-E030-4292-A702-C2723125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DB9B2E-1DC3-4CA3-9274-1D868365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F23-FC62-45DD-84C9-5FD396D855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99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7B52F-5E55-49C8-8656-49F485DC2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E15F61-A6F7-4913-BD73-C2B43F1D1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5CD77-9DE0-478C-B4DA-0D6B4D4A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256D-2030-439B-8DFA-0F890D042B31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FA088-67CE-41C7-94E4-E496BCC8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E4F2E3-AFE1-4A56-81B7-8B1B2CD8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F23-FC62-45DD-84C9-5FD396D855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33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DE834-B31A-4173-B2AC-7A40AB7A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660680-9702-4092-899E-C894DD308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D9AAEF-5077-485B-A0A0-3DD0EBCC2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3E3C5E-5340-4512-8745-CA588681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256D-2030-439B-8DFA-0F890D042B31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12F2FE-4D1B-4BEF-AA44-F0523E7A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2FBD89-E48A-4217-BF33-19C32EB4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F23-FC62-45DD-84C9-5FD396D855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62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7AD05-E89E-47D4-A157-E151BA64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4F46E0-4A59-4F88-B8F6-8372210B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51C32F-E045-47D4-B60A-2C116FC3D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1FAD4F-A49D-4C38-8CF5-75E5F0589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308E8A-B507-4DDF-8789-180149039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3AA48B-2AF8-469B-B95F-FDA0EB37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256D-2030-439B-8DFA-0F890D042B31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90352B-8ACC-4C45-ACBD-EAFF7E52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D68793-EFE7-4B71-9330-B5E86864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F23-FC62-45DD-84C9-5FD396D855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66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F2556-471F-4C1B-92A2-EB0947ED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E70186-4AE2-4AD7-9268-D97CE57A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256D-2030-439B-8DFA-0F890D042B31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2765B4-F2BE-491C-88C9-32823CEF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ACD21C-61B6-44C6-B623-C4E5E570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F23-FC62-45DD-84C9-5FD396D855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630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8DE2DD-295D-4879-9A99-3B0FB11F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256D-2030-439B-8DFA-0F890D042B31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A7F010-47A0-40D5-BAEA-294D9DE9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8E6CF3-72F5-4044-BF1A-3C5C7883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F23-FC62-45DD-84C9-5FD396D855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379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22E10-FF5B-4300-8510-75362488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71AC20-B21A-4C05-8318-A6713586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16DBC7-C6BB-4A20-A84E-1C5BF44C6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A125A5-54EB-498D-8DF7-8B05CCC6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256D-2030-439B-8DFA-0F890D042B31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CA6D8E-415A-4B01-8504-1B66E320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0F2E28-07FF-4D24-9472-DB35FA38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F23-FC62-45DD-84C9-5FD396D855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755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B292C-9B7F-4702-94B6-79CD1E297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895F48-2FD3-4D7B-965C-0D5256CD7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D19313-2F86-4E93-A48B-2F2F33927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B8A239-582F-4A9F-BD00-79EB9CE5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256D-2030-439B-8DFA-0F890D042B31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0DFEEC-9830-4BA9-946D-E44A6F84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6089D9-7659-4E4A-8F9E-137F3E8C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F23-FC62-45DD-84C9-5FD396D855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547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34112E-276B-44EB-9117-D2BD98B0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99F07C-1723-4F4D-8EE2-C15E997DB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287BA9-0CEF-4CF0-840D-ABAA10A7F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256D-2030-439B-8DFA-0F890D042B31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AC0DD3-9E82-40D3-A022-A59BAADA2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A8E689-9B2D-46E0-AA40-A4490584B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A0F23-FC62-45DD-84C9-5FD396D855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840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B656C7E-651C-46D4-896F-237D35627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08" y="666750"/>
            <a:ext cx="7419975" cy="59531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124E023-ACF0-406E-8C1D-95A550C92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59" y="238125"/>
            <a:ext cx="61626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985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1</cp:revision>
  <dcterms:created xsi:type="dcterms:W3CDTF">2021-04-21T18:08:57Z</dcterms:created>
  <dcterms:modified xsi:type="dcterms:W3CDTF">2021-04-21T18:10:07Z</dcterms:modified>
</cp:coreProperties>
</file>