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78BF2-230A-4786-8633-43731584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DDE15-579C-44AA-AE3A-4645B6A61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392301-8D8B-4537-BEDB-F04FE809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1A5FF-572E-4328-AC7A-7E46D32C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F552D9-C06A-4CCD-95AF-BEB53511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726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90B23-A254-4848-B855-F118B46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D0CFD1-910D-4FC0-9431-5784C543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EEF759-401A-4E8B-8E99-0B5643AB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B96DFF-394B-4053-9F55-66B5073F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6C0BC-288B-4087-9916-35E0B63A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87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977D44-E512-49EB-9463-C65449BFA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5CB5DE-FCDC-45C9-9E56-A694AC0A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144AB-753C-4971-B3CA-2320CBAB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5AD075-A9AC-43A5-8F3C-3C0B68FD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04E81-73E0-4823-876E-D932CF37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516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7654-784E-4B72-81CB-F118B197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7EF30-518E-46E6-9165-C5F221623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693BFF-47F1-41A6-A12A-F7091CC1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3AB782-0FE8-49DC-AA6D-93C9A69B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315B42-ADC8-4630-AB22-64F5E7E8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844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1E16E-185C-46FB-B64E-CAD693B8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A3961-BF10-4CB7-B6EB-A29FD808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C040A-1397-436A-B667-1A266CA95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9ED251-9C98-4762-BF44-8FD9A403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781E8-B175-4C12-AB7A-1AB2C595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13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CA5D-5250-419D-B9E2-780891EBA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320BEA-DB4D-485C-8E7E-2546EC8C6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2CE9CC-F21D-498A-B114-64F928003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80E163-E0D2-4576-88BC-D0AD93D8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203877-6E63-41DE-84D0-9AF2229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183AED-29AA-415A-843A-7EAA7C45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89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ED132-0B32-4A0C-8F6B-0C522062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B5D72-A4B4-4AB5-AD51-B4C7ADE9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58E033-D82D-4B94-A476-817626799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F81501-3F66-4724-AA54-450BE4965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3A437C-8FB6-4265-A23B-F3BE03A2A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0FDD2-BAE4-4F85-B849-E943D3D2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02004C-87B3-4547-973F-CA715ACE4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B6BDCB-823D-4D67-B495-52E3B4ED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757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118CB-74D8-4020-97CD-5035F1E3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78B1C3B-76AD-46FE-BAC3-206556BB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0988F9-633E-4DD4-9891-5A0D0CB3F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9367FC-7D0D-420E-8E22-21EE016B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229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DB7471-24DE-40C2-99A2-D10E2514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BCB98D-6376-404D-ADAC-2AE4DCA0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ED5119-7D3E-4AA2-A189-29F2C10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34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54285-5629-469D-8FE1-66AD5E687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A81E67-B59C-4D1B-AE14-EB47499D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AB3C95-685B-4DAA-BA57-3C48FFCAB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C823B0-937C-4C3A-9842-EDEE8388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AEBE4-3032-41B3-8658-094CBC89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1B9E47-279C-480F-B0C4-00AE4A25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94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DA60-4C3F-4D49-9764-C0AC963D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45489DA-E43A-492A-9F1E-C7DB473F5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B68E3-3601-4738-BC0D-F3D63686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E02D1E-5B67-4BF8-8DEA-94AA137A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B536E2-E975-468A-92FE-1645B57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46818-F857-45CB-889E-A0DF8E82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834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AB51DB-5538-4702-8BE7-28EE52636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2AF948-90F4-4275-8CF9-7CAE290E7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EFB16-565E-4A0D-BF50-77A217F12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F118-2CE8-494B-A2E2-C35B200AF0A4}" type="datetimeFigureOut">
              <a:rPr lang="es-MX" smtClean="0"/>
              <a:t>20/10/2021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C7BBC-2239-4080-8F46-D5B6FC97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C1B8E6-DAF8-4AD3-8E71-4378DD58B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BD0-263F-4C72-8198-430AF984C8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55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7FEB6FDD-059D-4DAC-A31C-36322F6E3AB3}"/>
              </a:ext>
            </a:extLst>
          </p:cNvPr>
          <p:cNvSpPr txBox="1"/>
          <p:nvPr/>
        </p:nvSpPr>
        <p:spPr>
          <a:xfrm>
            <a:off x="2299231" y="275643"/>
            <a:ext cx="9892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>
              <a:spcBef>
                <a:spcPts val="29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8.1.2.4</a:t>
            </a:r>
            <a:r>
              <a:rPr lang="en-US" sz="1800" b="1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800" b="1" spc="-4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en-US" sz="1800" b="1" spc="-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DHCPv4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en-US" sz="1800" b="1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="1" spc="-3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66D80C-5ADE-4A88-870E-BE2E72017BB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31" y="754849"/>
            <a:ext cx="7901339" cy="5654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0798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7</cp:revision>
  <dcterms:created xsi:type="dcterms:W3CDTF">2021-10-12T10:10:31Z</dcterms:created>
  <dcterms:modified xsi:type="dcterms:W3CDTF">2021-10-20T17:48:57Z</dcterms:modified>
</cp:coreProperties>
</file>