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0" autoAdjust="0"/>
    <p:restoredTop sz="94660"/>
  </p:normalViewPr>
  <p:slideViewPr>
    <p:cSldViewPr snapToGrid="0">
      <p:cViewPr>
        <p:scale>
          <a:sx n="53" d="100"/>
          <a:sy n="53" d="100"/>
        </p:scale>
        <p:origin x="9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8BF2-230A-4786-8633-43731584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DDE15-579C-44AA-AE3A-4645B6A6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92301-8D8B-4537-BEDB-F04FE809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1A5FF-572E-4328-AC7A-7E46D32C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552D9-C06A-4CCD-95AF-BEB53511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726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90B23-A254-4848-B855-F118B46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0CFD1-910D-4FC0-9431-5784C543E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EF759-401A-4E8B-8E99-0B5643AB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96DFF-394B-4053-9F55-66B5073F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96C0BC-288B-4087-9916-35E0B63A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879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977D44-E512-49EB-9463-C65449BFA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5CB5DE-FCDC-45C9-9E56-A694AC0A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144AB-753C-4971-B3CA-2320CBA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AD075-A9AC-43A5-8F3C-3C0B68FD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04E81-73E0-4823-876E-D932CF37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516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7654-784E-4B72-81CB-F118B19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7EF30-518E-46E6-9165-C5F22162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93BFF-47F1-41A6-A12A-F7091CC1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B782-0FE8-49DC-AA6D-93C9A69B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15B42-ADC8-4630-AB22-64F5E7E8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84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E16E-185C-46FB-B64E-CAD693B8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A3961-BF10-4CB7-B6EB-A29FD808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C040A-1397-436A-B667-1A266CA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ED251-9C98-4762-BF44-8FD9A40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781E8-B175-4C12-AB7A-1AB2C595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134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CA5D-5250-419D-B9E2-780891EB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20BEA-DB4D-485C-8E7E-2546EC8C6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2CE9CC-F21D-498A-B114-64F928003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0E163-E0D2-4576-88BC-D0AD93D8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203877-6E63-41DE-84D0-9AF22293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83AED-29AA-415A-843A-7EAA7C45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28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ED132-0B32-4A0C-8F6B-0C522062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AB5D72-A4B4-4AB5-AD51-B4C7ADE9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8E033-D82D-4B94-A476-81762679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F81501-3F66-4724-AA54-450BE4965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3A437C-8FB6-4265-A23B-F3BE03A2A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B0FDD2-BAE4-4F85-B849-E943D3D2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02004C-87B3-4547-973F-CA715ACE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B6BDCB-823D-4D67-B495-52E3B4ED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75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18CB-74D8-4020-97CD-5035F1E3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8B1C3B-76AD-46FE-BAC3-206556BB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0988F9-633E-4DD4-9891-5A0D0CB3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9367FC-7D0D-420E-8E22-21EE016B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229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B7471-24DE-40C2-99A2-D10E2514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BCB98D-6376-404D-ADAC-2AE4DCA0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D5119-7D3E-4AA2-A189-29F2C10C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13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54285-5629-469D-8FE1-66AD5E68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81E67-B59C-4D1B-AE14-EB47499D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AB3C95-685B-4DAA-BA57-3C48FFCA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C823B0-937C-4C3A-9842-EDEE8388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AEBE4-3032-41B3-8658-094CBC89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1B9E47-279C-480F-B0C4-00AE4A25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794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DA60-4C3F-4D49-9764-C0AC963D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5489DA-E43A-492A-9F1E-C7DB473F5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6B68E3-3601-4738-BC0D-F3D63686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E02D1E-5B67-4BF8-8DEA-94AA137A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536E2-E975-468A-92FE-1645B57E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646818-F857-45CB-889E-A0DF8E82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83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AB51DB-5538-4702-8BE7-28EE5263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AF948-90F4-4275-8CF9-7CAE290E7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EFB16-565E-4A0D-BF50-77A217F12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F118-2CE8-494B-A2E2-C35B200AF0A4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C7BBC-2239-4080-8F46-D5B6FC970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1B8E6-DAF8-4AD3-8E71-4378DD58B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9BD0-263F-4C72-8198-430AF984C86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55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FEB6FDD-059D-4DAC-A31C-36322F6E3AB3}"/>
              </a:ext>
            </a:extLst>
          </p:cNvPr>
          <p:cNvSpPr txBox="1"/>
          <p:nvPr/>
        </p:nvSpPr>
        <p:spPr>
          <a:xfrm>
            <a:off x="2154852" y="432979"/>
            <a:ext cx="9892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spcBef>
                <a:spcPts val="29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Lab</a:t>
            </a:r>
            <a:r>
              <a:rPr lang="en-US" sz="2000" b="1" spc="-6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9.2.2.6</a:t>
            </a:r>
            <a:r>
              <a:rPr lang="en-US" sz="2000" b="1" spc="-5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sz="2000" b="1" spc="-5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Configuring</a:t>
            </a:r>
            <a:r>
              <a:rPr lang="en-US" sz="2000" b="1" spc="-5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Dynamic</a:t>
            </a:r>
            <a:r>
              <a:rPr lang="en-US" sz="2000" b="1" spc="-5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b="1" spc="-5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Static</a:t>
            </a:r>
            <a:r>
              <a:rPr lang="en-US" sz="2000" b="1" spc="-4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NAT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55CC7A-E763-442E-8072-35B94194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82" y="2801569"/>
            <a:ext cx="8948035" cy="32509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F9DA7FA-AB74-437A-89CC-EFCB34968716}"/>
              </a:ext>
            </a:extLst>
          </p:cNvPr>
          <p:cNvSpPr txBox="1"/>
          <p:nvPr/>
        </p:nvSpPr>
        <p:spPr>
          <a:xfrm>
            <a:off x="1413033" y="1292435"/>
            <a:ext cx="6097772" cy="1316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 de direcciones públicas: 209.165.200.224/27</a:t>
            </a:r>
            <a:r>
              <a:rPr lang="en-US" sz="16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600" spc="-25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spc="-25" dirty="0">
                <a:latin typeface="Calibri" panose="020F0502020204030204" pitchFamily="34" charset="0"/>
                <a:cs typeface="Times New Roman" panose="02020603050405020304" pitchFamily="18" charset="0"/>
              </a:rPr>
              <a:t>Direccionamiento estático: 209.165.200.225 – 209.165.200.241</a:t>
            </a:r>
          </a:p>
          <a:p>
            <a:pPr>
              <a:lnSpc>
                <a:spcPct val="150000"/>
              </a:lnSpc>
            </a:pPr>
            <a:r>
              <a:rPr lang="en-US" sz="1600" spc="-25" dirty="0">
                <a:latin typeface="Calibri" panose="020F0502020204030204" pitchFamily="34" charset="0"/>
                <a:cs typeface="Times New Roman" panose="02020603050405020304" pitchFamily="18" charset="0"/>
              </a:rPr>
              <a:t>Direccionamiento dinámico: 209.165.200.242 – 209.165.200.254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079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FEB6FDD-059D-4DAC-A31C-36322F6E3AB3}"/>
              </a:ext>
            </a:extLst>
          </p:cNvPr>
          <p:cNvSpPr txBox="1"/>
          <p:nvPr/>
        </p:nvSpPr>
        <p:spPr>
          <a:xfrm>
            <a:off x="1661668" y="342755"/>
            <a:ext cx="9892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spcBef>
                <a:spcPts val="29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Lab</a:t>
            </a:r>
            <a:r>
              <a:rPr lang="en-US" sz="20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9.2.3.7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</a:t>
            </a:r>
            <a:r>
              <a:rPr lang="en-US" sz="20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Configuring</a:t>
            </a:r>
            <a:r>
              <a:rPr lang="en-US" sz="2000" b="1" spc="1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Port</a:t>
            </a:r>
            <a:r>
              <a:rPr lang="en-US" sz="2000" b="1" spc="2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Address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Translation</a:t>
            </a:r>
            <a:r>
              <a:rPr lang="en-US" sz="2000" b="1" spc="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spc="-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(PAT)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9DA7FA-AB74-437A-89CC-EFCB34968716}"/>
              </a:ext>
            </a:extLst>
          </p:cNvPr>
          <p:cNvSpPr txBox="1"/>
          <p:nvPr/>
        </p:nvSpPr>
        <p:spPr>
          <a:xfrm>
            <a:off x="1413033" y="990424"/>
            <a:ext cx="60977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 de direcciones públicas: 209.165.200.224/29</a:t>
            </a:r>
            <a:r>
              <a:rPr lang="en-US" sz="16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600" spc="-25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spc="-25" dirty="0">
                <a:latin typeface="Calibri" panose="020F0502020204030204" pitchFamily="34" charset="0"/>
                <a:cs typeface="Times New Roman" panose="02020603050405020304" pitchFamily="18" charset="0"/>
              </a:rPr>
              <a:t>Direccionamiento dinámico: 209.165.200.225 – 209.165.200.230 </a:t>
            </a:r>
            <a:endParaRPr lang="es-MX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F302416-D9AD-42A3-9553-258910CF4D23}"/>
              </a:ext>
            </a:extLst>
          </p:cNvPr>
          <p:cNvGrpSpPr/>
          <p:nvPr/>
        </p:nvGrpSpPr>
        <p:grpSpPr>
          <a:xfrm>
            <a:off x="1413033" y="2017378"/>
            <a:ext cx="8500120" cy="4273789"/>
            <a:chOff x="1071548" y="2201936"/>
            <a:chExt cx="8500120" cy="427378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96F5BFC-C324-40B7-8ABC-3E048EFBE073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732" y="2201936"/>
              <a:ext cx="7256936" cy="3859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52177E28-47C7-4EBA-834A-D078CEC409F5}"/>
                </a:ext>
              </a:extLst>
            </p:cNvPr>
            <p:cNvSpPr txBox="1"/>
            <p:nvPr/>
          </p:nvSpPr>
          <p:spPr>
            <a:xfrm>
              <a:off x="1071548" y="2587259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192.168.1.20</a:t>
              </a:r>
              <a:endParaRPr lang="es-MX" b="1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0D6452A-ECEF-4BB4-BF04-54119B77F7F5}"/>
                </a:ext>
              </a:extLst>
            </p:cNvPr>
            <p:cNvSpPr txBox="1"/>
            <p:nvPr/>
          </p:nvSpPr>
          <p:spPr>
            <a:xfrm>
              <a:off x="2127526" y="610609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192.168.1.21</a:t>
              </a:r>
              <a:endParaRPr lang="es-MX" b="1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875E1E0-865A-483B-BCB5-B6A07A8C5DC9}"/>
                </a:ext>
              </a:extLst>
            </p:cNvPr>
            <p:cNvSpPr txBox="1"/>
            <p:nvPr/>
          </p:nvSpPr>
          <p:spPr>
            <a:xfrm>
              <a:off x="4157140" y="61063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192.168.1.22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0585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51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13</cp:revision>
  <dcterms:created xsi:type="dcterms:W3CDTF">2021-10-12T10:10:31Z</dcterms:created>
  <dcterms:modified xsi:type="dcterms:W3CDTF">2021-11-03T18:15:05Z</dcterms:modified>
</cp:coreProperties>
</file>