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59AFA-F89B-433F-BF28-5AEB637CF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47EE3-08A7-4F48-8C2D-130F6B218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D45644-5BC3-4708-BDBA-07A421EA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D6A3-0A05-4247-8B08-A41191B35B52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DA3F9E-6A55-4ADD-ADA9-9CA04D71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4593B7-C47D-46E4-98C2-874C7B3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FE79-84F5-47B4-887B-7E8E9C2CBC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28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024F3-7425-4A58-896E-E617BAB5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D488AF-D412-4B4C-8104-07A19C492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5BF68-B789-443E-84BF-2400EEE4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D6A3-0A05-4247-8B08-A41191B35B52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607D2-ECCF-4804-85FD-16052156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528B0E-B3E4-4673-93DE-DE7FAE25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FE79-84F5-47B4-887B-7E8E9C2CBC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31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35CE6A-64FC-4CDE-8630-72102C9AF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2ECAC2-F9B4-4C89-8FCF-19AE16CC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BA614-8CEF-4E73-B123-F35B713B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D6A3-0A05-4247-8B08-A41191B35B52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1D6E1-ECEB-4DC3-9BD7-C7FD8FD4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217620-41AA-401A-8F52-9079CDCA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FE79-84F5-47B4-887B-7E8E9C2CBC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20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F33A-5EC6-4649-8E5B-680C6F7B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9861B-84C9-4320-8667-BCC4358F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B0AA0-267E-494A-BF24-44661725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D6A3-0A05-4247-8B08-A41191B35B52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72817-B80A-4ECB-BBC0-D26F7C91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B99B39-059C-4042-9D1E-D0FB0CA9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FE79-84F5-47B4-887B-7E8E9C2CBC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82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5CBF3-8A22-46CE-B9CB-A634B553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613257-D7FB-488D-830B-63A53FC28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6B927-FD78-460E-A5C0-C854F2E6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D6A3-0A05-4247-8B08-A41191B35B52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69F26-D359-4E3B-AA04-EFBEE191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DD81B3-2AD4-47C0-9FF7-989DEA1C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FE79-84F5-47B4-887B-7E8E9C2CBC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5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83C37-2690-4251-828C-B964AA79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397CB2-039A-450F-B277-D6947AE61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3143CE-8222-4831-B620-0AEEED03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39DEEE-D084-4D99-A9CD-88B2674C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D6A3-0A05-4247-8B08-A41191B35B52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C3A65-FD1C-4AA6-A694-24DBD79E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228786-5548-4A70-84D8-443CC883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FE79-84F5-47B4-887B-7E8E9C2CBC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45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EFDD2-BE6B-445B-B482-67C117C1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CB6866-E845-4FEF-9DE2-E039CBD2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551E72-7ECB-4D88-93CE-AD2656E70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0CC259-D1E0-4B7F-B901-E2983D709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D0C4E2-B25C-42BA-9638-F8811A453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03C3FE-789D-4894-84CA-E25CECFF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D6A3-0A05-4247-8B08-A41191B35B52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215055-D859-40F9-AEDF-C1A739C2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FFE299-B296-4922-82A6-57E4CA10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FE79-84F5-47B4-887B-7E8E9C2CBC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222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DEB7E-09F2-4724-9158-8B283F1E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CFAB46-76CF-4327-BB10-40EFAC5E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D6A3-0A05-4247-8B08-A41191B35B52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FBFB50-00BC-42DE-9CA0-A26DBD5E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A1CC34-58A1-4C74-963F-21B7A836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FE79-84F5-47B4-887B-7E8E9C2CBC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497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223853-C680-48D1-9665-16E5E3D8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D6A3-0A05-4247-8B08-A41191B35B52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2EDAC0-4372-4D90-8D80-E375B8FB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93D9D3-BD46-4EFD-B2EC-B35E0190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FE79-84F5-47B4-887B-7E8E9C2CBC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70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48B9-EA30-4A40-AE6A-BE793F73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3AC07-E975-4987-9EED-9AC4CF9D1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E39134-8F84-472C-9B34-778BD8007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867406-46FB-4CD6-9016-BD7CF9F1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D6A3-0A05-4247-8B08-A41191B35B52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1171E0-F0C0-4278-BC33-3A30FEDB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1C48A0-1BAE-4E20-B912-A6527CED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FE79-84F5-47B4-887B-7E8E9C2CBC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18EC-F0EF-4FAD-BF28-3D109087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D51473-7A83-454C-93BB-4E7A41B34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406608-A163-4C79-8E46-6ECFB9F8E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FB5D25-B714-455E-82B4-D6ADF254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D6A3-0A05-4247-8B08-A41191B35B52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054F68-608B-430A-867C-2CE01404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BD1F7B-0A72-49A0-830E-FF8E0260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FE79-84F5-47B4-887B-7E8E9C2CBC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9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0A3F5B-179B-4C0F-B417-D93708F3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486B51-B59B-4B34-80F0-0FA20F9F0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D6DAB6-E5A2-4613-B8F7-8C08FD5D8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D6A3-0A05-4247-8B08-A41191B35B52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4B81C-8159-4A24-9B34-B66669B53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D52A8-AD3F-4A69-BF74-1ED650BAF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FE79-84F5-47B4-887B-7E8E9C2CBC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11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842774D-DB33-44AC-ADB0-2B035F88BAB5}"/>
              </a:ext>
            </a:extLst>
          </p:cNvPr>
          <p:cNvSpPr/>
          <p:nvPr/>
        </p:nvSpPr>
        <p:spPr>
          <a:xfrm>
            <a:off x="1941643" y="152401"/>
            <a:ext cx="7518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>
              <a:spcBef>
                <a:spcPts val="290"/>
              </a:spcBef>
              <a:spcAft>
                <a:spcPts val="0"/>
              </a:spcAft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en-US" sz="2800" b="1" spc="-5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10.1.2.5</a:t>
            </a:r>
            <a:r>
              <a:rPr lang="en-US" sz="2800" b="1" spc="-3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1" spc="-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</a:t>
            </a:r>
            <a:r>
              <a:rPr lang="en-US" sz="2800" b="1" spc="-3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CDP</a:t>
            </a:r>
            <a:r>
              <a:rPr lang="en-US" sz="2800" b="1" spc="-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800" b="1" spc="-5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LLDP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C669DD-82AC-4769-B75E-F56DB63A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50" y="2056652"/>
            <a:ext cx="7248525" cy="40767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11FFB63-73D8-498D-9AA7-3D80E6F98888}"/>
              </a:ext>
            </a:extLst>
          </p:cNvPr>
          <p:cNvSpPr txBox="1"/>
          <p:nvPr/>
        </p:nvSpPr>
        <p:spPr>
          <a:xfrm>
            <a:off x="561473" y="914400"/>
            <a:ext cx="9946105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Objetivos: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como los dispositivos como los 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puedan aprender y compartir información propia con los dispositivos que están directamente conectados. </a:t>
            </a:r>
            <a:endParaRPr lang="es-MX" sz="16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CA3150D-D1AB-4A71-A84E-A19A0ECCD9EB}"/>
              </a:ext>
            </a:extLst>
          </p:cNvPr>
          <p:cNvSpPr txBox="1"/>
          <p:nvPr/>
        </p:nvSpPr>
        <p:spPr>
          <a:xfrm>
            <a:off x="9553073" y="2973972"/>
            <a:ext cx="2045369" cy="1529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Gateway simula tener contacto con la LAN.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44650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842774D-DB33-44AC-ADB0-2B035F88BAB5}"/>
              </a:ext>
            </a:extLst>
          </p:cNvPr>
          <p:cNvSpPr/>
          <p:nvPr/>
        </p:nvSpPr>
        <p:spPr>
          <a:xfrm>
            <a:off x="1941643" y="152401"/>
            <a:ext cx="7518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>
              <a:spcBef>
                <a:spcPts val="290"/>
              </a:spcBef>
              <a:spcAft>
                <a:spcPts val="0"/>
              </a:spcAft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en-US" sz="2800" b="1" spc="-5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10.1.2.5</a:t>
            </a:r>
            <a:r>
              <a:rPr lang="en-US" sz="2800" b="1" spc="-3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1" spc="-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</a:t>
            </a:r>
            <a:r>
              <a:rPr lang="en-US" sz="2800" b="1" spc="-3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CDP</a:t>
            </a:r>
            <a:r>
              <a:rPr lang="en-US" sz="2800" b="1" spc="-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800" b="1" spc="-5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LLDP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C669DD-82AC-4769-B75E-F56DB63A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50" y="2056652"/>
            <a:ext cx="7248525" cy="40767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11FFB63-73D8-498D-9AA7-3D80E6F98888}"/>
              </a:ext>
            </a:extLst>
          </p:cNvPr>
          <p:cNvSpPr txBox="1"/>
          <p:nvPr/>
        </p:nvSpPr>
        <p:spPr>
          <a:xfrm>
            <a:off x="561473" y="914400"/>
            <a:ext cx="9946105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Objetivos: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como los dispositivos como los 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puedan aprender y compartir información propia con los dispositivos que están directamente conectados. </a:t>
            </a:r>
            <a:endParaRPr lang="es-MX" sz="16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CA3150D-D1AB-4A71-A84E-A19A0ECCD9EB}"/>
              </a:ext>
            </a:extLst>
          </p:cNvPr>
          <p:cNvSpPr txBox="1"/>
          <p:nvPr/>
        </p:nvSpPr>
        <p:spPr>
          <a:xfrm>
            <a:off x="9553073" y="2973972"/>
            <a:ext cx="2045369" cy="1529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Gateway simula tener contacto con la LAN.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5935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842774D-DB33-44AC-ADB0-2B035F88BAB5}"/>
              </a:ext>
            </a:extLst>
          </p:cNvPr>
          <p:cNvSpPr/>
          <p:nvPr/>
        </p:nvSpPr>
        <p:spPr>
          <a:xfrm>
            <a:off x="1941643" y="152401"/>
            <a:ext cx="7518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>
              <a:spcBef>
                <a:spcPts val="290"/>
              </a:spcBef>
              <a:spcAft>
                <a:spcPts val="0"/>
              </a:spcAft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en-US" sz="2800" b="1" spc="-5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10.1.2.5</a:t>
            </a:r>
            <a:r>
              <a:rPr lang="en-US" sz="2800" b="1" spc="-3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1" spc="-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</a:t>
            </a:r>
            <a:r>
              <a:rPr lang="en-US" sz="2800" b="1" spc="-3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CDP</a:t>
            </a:r>
            <a:r>
              <a:rPr lang="en-US" sz="2800" b="1" spc="-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800" b="1" spc="-5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LLDP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C669DD-82AC-4769-B75E-F56DB63A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40" y="2237491"/>
            <a:ext cx="7248525" cy="40767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11FFB63-73D8-498D-9AA7-3D80E6F98888}"/>
              </a:ext>
            </a:extLst>
          </p:cNvPr>
          <p:cNvSpPr txBox="1"/>
          <p:nvPr/>
        </p:nvSpPr>
        <p:spPr>
          <a:xfrm>
            <a:off x="850231" y="866274"/>
            <a:ext cx="9946105" cy="1160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Utilizaremos un protocolo conocido como 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CDP (Cisco Discovery </a:t>
            </a:r>
            <a:r>
              <a:rPr lang="es-ES" sz="1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Protocol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nos permite descubrir en 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routers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 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switches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información de los dispositivos que tienen directamente conectados (puertos utilizados, nombre de los dispositivos, modelo, IP, 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etc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), lo que permite construir un mapa de adyacencias.</a:t>
            </a:r>
            <a:endParaRPr lang="es-MX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4C3F53-FE27-4149-A94F-1B6B136E3179}"/>
              </a:ext>
            </a:extLst>
          </p:cNvPr>
          <p:cNvSpPr txBox="1"/>
          <p:nvPr/>
        </p:nvSpPr>
        <p:spPr>
          <a:xfrm>
            <a:off x="850231" y="2217438"/>
            <a:ext cx="3202557" cy="1160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protocolo 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CDP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permite la interacción entre los dispositivos de forma automática.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213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842774D-DB33-44AC-ADB0-2B035F88BAB5}"/>
              </a:ext>
            </a:extLst>
          </p:cNvPr>
          <p:cNvSpPr/>
          <p:nvPr/>
        </p:nvSpPr>
        <p:spPr>
          <a:xfrm>
            <a:off x="1941643" y="152401"/>
            <a:ext cx="7518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>
              <a:spcBef>
                <a:spcPts val="290"/>
              </a:spcBef>
              <a:spcAft>
                <a:spcPts val="0"/>
              </a:spcAft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en-US" sz="2800" b="1" spc="-5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10.1.2.5</a:t>
            </a:r>
            <a:r>
              <a:rPr lang="en-US" sz="2800" b="1" spc="-3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1" spc="-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</a:t>
            </a:r>
            <a:r>
              <a:rPr lang="en-US" sz="2800" b="1" spc="-3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CDP</a:t>
            </a:r>
            <a:r>
              <a:rPr lang="en-US" sz="2800" b="1" spc="-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800" b="1" spc="-5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LLDP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C669DD-82AC-4769-B75E-F56DB63A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40" y="2237491"/>
            <a:ext cx="7248525" cy="40767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11FFB63-73D8-498D-9AA7-3D80E6F98888}"/>
              </a:ext>
            </a:extLst>
          </p:cNvPr>
          <p:cNvSpPr txBox="1"/>
          <p:nvPr/>
        </p:nvSpPr>
        <p:spPr>
          <a:xfrm>
            <a:off x="890336" y="794084"/>
            <a:ext cx="9946105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protocolo 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CDP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permite el intercambio de información entre los dispositivos de forma automática, por lo que </a:t>
            </a:r>
            <a:r>
              <a:rPr lang="es-ES" sz="1600" dirty="0">
                <a:latin typeface="Arial" panose="020B0604020202020204" pitchFamily="34" charset="0"/>
              </a:rPr>
              <a:t>siempre será conveniente que el dispositivo que tiene conexión con el </a:t>
            </a:r>
            <a:r>
              <a:rPr lang="es-ES" sz="1600" b="1" dirty="0">
                <a:latin typeface="Arial" panose="020B0604020202020204" pitchFamily="34" charset="0"/>
              </a:rPr>
              <a:t>ISP</a:t>
            </a:r>
            <a:r>
              <a:rPr lang="es-ES" sz="1600" dirty="0">
                <a:latin typeface="Arial" panose="020B0604020202020204" pitchFamily="34" charset="0"/>
              </a:rPr>
              <a:t>, jamás haga publicaciones de información con </a:t>
            </a:r>
            <a:r>
              <a:rPr lang="es-ES" sz="1600">
                <a:latin typeface="Arial" panose="020B0604020202020204" pitchFamily="34" charset="0"/>
              </a:rPr>
              <a:t>su vecino, </a:t>
            </a:r>
            <a:r>
              <a:rPr lang="es-ES" sz="1600" dirty="0">
                <a:latin typeface="Arial" panose="020B0604020202020204" pitchFamily="34" charset="0"/>
              </a:rPr>
              <a:t>por lo que existe la forma de desactivar de esa interface el comando CDP.</a:t>
            </a:r>
            <a:endParaRPr lang="es-MX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3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842774D-DB33-44AC-ADB0-2B035F88BAB5}"/>
              </a:ext>
            </a:extLst>
          </p:cNvPr>
          <p:cNvSpPr/>
          <p:nvPr/>
        </p:nvSpPr>
        <p:spPr>
          <a:xfrm>
            <a:off x="1941643" y="152401"/>
            <a:ext cx="7518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>
              <a:spcBef>
                <a:spcPts val="290"/>
              </a:spcBef>
              <a:spcAft>
                <a:spcPts val="0"/>
              </a:spcAft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en-US" sz="2800" b="1" spc="-5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10.1.2.5</a:t>
            </a:r>
            <a:r>
              <a:rPr lang="en-US" sz="2800" b="1" spc="-3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1" spc="-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</a:t>
            </a:r>
            <a:r>
              <a:rPr lang="en-US" sz="2800" b="1" spc="-3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CDP</a:t>
            </a:r>
            <a:r>
              <a:rPr lang="en-US" sz="2800" b="1" spc="-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800" b="1" spc="-5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LLDP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C669DD-82AC-4769-B75E-F56DB63A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790" y="1855689"/>
            <a:ext cx="7248525" cy="40767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11FFB63-73D8-498D-9AA7-3D80E6F98888}"/>
              </a:ext>
            </a:extLst>
          </p:cNvPr>
          <p:cNvSpPr txBox="1"/>
          <p:nvPr/>
        </p:nvSpPr>
        <p:spPr>
          <a:xfrm>
            <a:off x="842210" y="778043"/>
            <a:ext cx="9946105" cy="42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</a:rPr>
              <a:t>El protocolo </a:t>
            </a:r>
            <a:r>
              <a:rPr lang="es-ES" sz="1600" b="1" dirty="0">
                <a:latin typeface="Arial" panose="020B0604020202020204" pitchFamily="34" charset="0"/>
              </a:rPr>
              <a:t>CDP</a:t>
            </a:r>
            <a:r>
              <a:rPr lang="es-ES" sz="1600" dirty="0">
                <a:latin typeface="Arial" panose="020B0604020202020204" pitchFamily="34" charset="0"/>
              </a:rPr>
              <a:t> intercambia información cada </a:t>
            </a:r>
            <a:r>
              <a:rPr lang="es-ES" sz="1600" b="1" dirty="0">
                <a:latin typeface="Arial" panose="020B0604020202020204" pitchFamily="34" charset="0"/>
              </a:rPr>
              <a:t>60 segundos </a:t>
            </a:r>
            <a:r>
              <a:rPr lang="es-ES" sz="1600" dirty="0">
                <a:latin typeface="Arial" panose="020B0604020202020204" pitchFamily="34" charset="0"/>
              </a:rPr>
              <a:t>y mantiene la información por </a:t>
            </a:r>
            <a:r>
              <a:rPr lang="es-ES" sz="1600" b="1" dirty="0">
                <a:latin typeface="Arial" panose="020B0604020202020204" pitchFamily="34" charset="0"/>
              </a:rPr>
              <a:t>180 segundos.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AA318B-2D07-470D-B0DF-07554E6B8977}"/>
              </a:ext>
            </a:extLst>
          </p:cNvPr>
          <p:cNvSpPr txBox="1"/>
          <p:nvPr/>
        </p:nvSpPr>
        <p:spPr>
          <a:xfrm>
            <a:off x="786063" y="1497932"/>
            <a:ext cx="4572000" cy="2025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protocolo 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CDP (Cisco Discovery </a:t>
            </a:r>
            <a:r>
              <a:rPr lang="es-ES" sz="1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propietario de CISCO y nos sirve para descubrir información de los vecinos.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protocolo 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LLDP (Link </a:t>
            </a:r>
            <a:r>
              <a:rPr lang="es-ES" sz="1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Discovery </a:t>
            </a:r>
            <a:r>
              <a:rPr lang="es-ES" sz="1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 protocolo universal no propietario de CISCO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73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279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7</cp:revision>
  <dcterms:created xsi:type="dcterms:W3CDTF">2021-05-12T15:24:03Z</dcterms:created>
  <dcterms:modified xsi:type="dcterms:W3CDTF">2021-11-10T04:51:42Z</dcterms:modified>
</cp:coreProperties>
</file>