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660066"/>
    <a:srgbClr val="C5FC8E"/>
    <a:srgbClr val="D777FD"/>
    <a:srgbClr val="B70CFC"/>
    <a:srgbClr val="84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1900-4615-4133-8116-968DB3843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63615-CF72-41BB-8BB2-4731C733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98BBF-0138-4FC8-9D2D-46DE4A9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29/09/2021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73534-C265-4777-8336-F809BD8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4E42-EE49-4DF5-AB89-4E142621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41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96CB-9B2A-4DFA-A484-5E47F9F3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E9BF41-E5D3-4F20-B906-B10A6759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0BE17-D5AC-4438-9F5D-520A185F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29/09/2021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95A64-F2F1-4F9B-8D63-DFAAB91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7B753-B720-4CB5-AAB0-7E261DE4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71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3CC19E-56DD-43F3-A6A2-9816BBE2F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EA2BE8-2AD9-496E-9C5D-8C4426D8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CAC40-0CC1-458F-BAF2-71C6DA0D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29/09/2021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E5AB4-44A3-476E-8DEC-F82CED3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BC954-1439-462D-8152-A7C683D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71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E067-4F41-4CF0-A30D-BBFC4599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316A-75AA-4601-B8A6-4919B2E9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A4DC8-451B-484B-801E-05978FDD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29/09/2021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88A77-B9EA-4051-88BF-D57E2807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54B32-234F-4911-87CA-342195B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7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674A5-D566-4949-91D5-AD0BD892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CDDCD-C3E4-416C-A55B-225C5DAC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31A82-BEA9-4BCC-BDF6-660B289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29/09/2021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EE17C-0351-423C-93A1-9069F98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BA88E-1065-4397-BB94-64A04FE6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43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8A62B-94DA-40C7-A813-C89A97DF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896D8-4F9A-44A2-B624-1116F148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B1020B-9FBE-4B36-8B0B-9D24C4EE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47ABA-359A-41CF-8C66-EC54FEC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29/09/2021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41CC7-0110-40CB-BEE5-6674589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9654F-4649-4F5B-B944-EF2D1BEA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08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FAEB-1FE1-4818-9CCE-B711FDD0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C6385-0C0E-4D4D-8686-0F2EA04C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E0728-0E73-4A76-B477-F009DE46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79C551-45AB-418D-A30C-22B56BAF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70F80-7802-46B2-98A1-A54AEF19B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3DBDB8-7965-4710-8E89-B8086F20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29/09/2021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EF37C1-431A-43EF-94EA-D15F81C1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A6441A-4F2B-452F-B3EC-1F9A26E4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36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835A-B9B6-478E-A270-79CBD86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55DC56-ECD5-4F7D-937D-719FFEA1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29/09/2021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F75B7-2E32-46E2-BF1B-717B338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D3D2F-1452-4B1D-8249-AAAE5E68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9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D5055E-5581-436C-93B4-439845B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29/09/2021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77329F-3DF3-4DB5-A55B-61EB791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714B0D-6903-4476-86F1-4B858F2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74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2D64-B477-4AD1-A1CA-B17B9026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C05A-53FA-4101-975D-54FC22CB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D4B3A-E650-4B26-9A12-E473ABC7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60096-FC64-486F-97FB-BB0733E4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29/09/2021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30951-ABDF-48CE-982E-144D6C6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13DB2-5E95-40E3-9A73-3DADB355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63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241D1-5585-4575-B188-5A62CE10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045E4A-1B79-42A9-8EAE-0F586B4A0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80E1C-FD9E-483D-B87C-1D3F8D475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41B46-FDBB-4330-9F50-C5643DD2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29/09/2021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9C05ED-467D-4D60-ACAA-3E2ACBD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2679D-4769-4574-8FE9-05266EAB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3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A95848-730F-4BFC-833C-0787E8F3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EEF31-4CD2-4B7F-93C1-8A6A8401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903A9-E534-480A-9490-7A53ADA02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B5AE-D652-47DA-814F-E8FBF0FA59F4}" type="datetimeFigureOut">
              <a:rPr lang="es-MX" smtClean="0"/>
              <a:t>29/09/2021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C8E76-D44D-4DC6-90EC-0AD6616C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0BEF2-7AC2-43BB-AFA4-50702498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5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2A0CD5D1-CA88-43ED-9E67-57DBF3B1F497}"/>
              </a:ext>
            </a:extLst>
          </p:cNvPr>
          <p:cNvGrpSpPr/>
          <p:nvPr/>
        </p:nvGrpSpPr>
        <p:grpSpPr>
          <a:xfrm>
            <a:off x="2035694" y="770842"/>
            <a:ext cx="8120611" cy="5722137"/>
            <a:chOff x="2211057" y="618442"/>
            <a:chExt cx="8120611" cy="5722137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8488D9E-C56E-4F57-B681-91BE3BA90EA3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057" y="618442"/>
              <a:ext cx="8120611" cy="5722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AC575C8-DE8C-4F5F-BE2F-294D614964FF}"/>
                </a:ext>
              </a:extLst>
            </p:cNvPr>
            <p:cNvSpPr txBox="1"/>
            <p:nvPr/>
          </p:nvSpPr>
          <p:spPr>
            <a:xfrm>
              <a:off x="3267767" y="2099394"/>
              <a:ext cx="1361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b="1" dirty="0"/>
                <a:t>192.168.1.1</a:t>
              </a:r>
              <a:endParaRPr lang="es-MX" b="1" dirty="0"/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EA4CD8BF-D2A3-4EAE-9B5C-8BA1B0989606}"/>
                </a:ext>
              </a:extLst>
            </p:cNvPr>
            <p:cNvSpPr/>
            <p:nvPr/>
          </p:nvSpPr>
          <p:spPr>
            <a:xfrm>
              <a:off x="3579415" y="5363832"/>
              <a:ext cx="2516585" cy="731425"/>
            </a:xfrm>
            <a:prstGeom prst="roundRect">
              <a:avLst/>
            </a:prstGeom>
            <a:solidFill>
              <a:srgbClr val="C5FC8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VLAN 10: Students</a:t>
              </a:r>
            </a:p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192.168.10.0 /24</a:t>
              </a:r>
              <a:endParaRPr lang="es-MX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11D71AE-1F03-44EF-BC92-9E25EC054245}"/>
                </a:ext>
              </a:extLst>
            </p:cNvPr>
            <p:cNvSpPr/>
            <p:nvPr/>
          </p:nvSpPr>
          <p:spPr>
            <a:xfrm>
              <a:off x="6601139" y="5451499"/>
              <a:ext cx="2516585" cy="731425"/>
            </a:xfrm>
            <a:prstGeom prst="roundRect">
              <a:avLst/>
            </a:prstGeom>
            <a:solidFill>
              <a:srgbClr val="D777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VLAN 20: Faculty</a:t>
              </a:r>
            </a:p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192.168.20.0 /24</a:t>
              </a:r>
              <a:endParaRPr lang="es-MX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960BEA8B-5F4D-4BA0-8AE2-6B0E2C19B93C}"/>
                </a:ext>
              </a:extLst>
            </p:cNvPr>
            <p:cNvSpPr/>
            <p:nvPr/>
          </p:nvSpPr>
          <p:spPr>
            <a:xfrm>
              <a:off x="5686097" y="1641238"/>
              <a:ext cx="2516585" cy="73142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VLAN 1: Native</a:t>
              </a:r>
            </a:p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192.168.1.0 /24</a:t>
              </a:r>
              <a:endParaRPr lang="es-MX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C81A6F91-28D8-46C7-9667-520048885A25}"/>
              </a:ext>
            </a:extLst>
          </p:cNvPr>
          <p:cNvSpPr txBox="1"/>
          <p:nvPr/>
        </p:nvSpPr>
        <p:spPr>
          <a:xfrm>
            <a:off x="3505235" y="250711"/>
            <a:ext cx="5048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Laboratorio 8: Ruteo entre VLANs</a:t>
            </a:r>
            <a:endParaRPr lang="es-MX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9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5</cp:revision>
  <dcterms:created xsi:type="dcterms:W3CDTF">2021-04-07T19:49:00Z</dcterms:created>
  <dcterms:modified xsi:type="dcterms:W3CDTF">2021-09-29T17:10:04Z</dcterms:modified>
</cp:coreProperties>
</file>