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30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76229" y="949325"/>
            <a:ext cx="7867510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27584" y="4243507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IP:                      10. 25. 96. 2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74450" y="2308260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66820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</a:t>
                      </a:r>
                      <a:r>
                        <a:rPr lang="es-ES" sz="1800" dirty="0">
                          <a:latin typeface="+mn-lt"/>
                          <a:cs typeface="Times New Roman"/>
                        </a:rPr>
                        <a:t>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 255.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s-MX" sz="1800" b="1" spc="-5" dirty="0">
                          <a:latin typeface="+mn-lt"/>
                          <a:cs typeface="Times New Roman"/>
                        </a:rPr>
                        <a:t> 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937</Words>
  <Application>Microsoft Office PowerPoint</Application>
  <PresentationFormat>Presentación en pantalla (4:3)</PresentationFormat>
  <Paragraphs>156</Paragraphs>
  <Slides>16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ZapfHumnst BT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Dirección IP y prefijo de red</vt:lpstr>
      <vt:lpstr>Subredes y máscaras de subred</vt:lpstr>
      <vt:lpstr>Subredes y máscaras de subred</vt:lpstr>
      <vt:lpstr>Subredes y máscaras de subred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148</cp:revision>
  <dcterms:created xsi:type="dcterms:W3CDTF">2013-06-11T22:32:36Z</dcterms:created>
  <dcterms:modified xsi:type="dcterms:W3CDTF">2023-03-24T16:50:10Z</dcterms:modified>
</cp:coreProperties>
</file>