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7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9" r:id="rId2"/>
    <p:sldId id="291" r:id="rId3"/>
    <p:sldId id="338" r:id="rId4"/>
    <p:sldId id="332" r:id="rId5"/>
    <p:sldId id="349" r:id="rId6"/>
    <p:sldId id="350" r:id="rId7"/>
    <p:sldId id="822" r:id="rId8"/>
    <p:sldId id="298" r:id="rId9"/>
    <p:sldId id="297" r:id="rId10"/>
    <p:sldId id="824" r:id="rId11"/>
    <p:sldId id="826" r:id="rId12"/>
    <p:sldId id="318" r:id="rId13"/>
    <p:sldId id="319" r:id="rId14"/>
    <p:sldId id="344" r:id="rId15"/>
    <p:sldId id="320" r:id="rId16"/>
    <p:sldId id="321" r:id="rId17"/>
    <p:sldId id="346" r:id="rId18"/>
    <p:sldId id="347" r:id="rId19"/>
    <p:sldId id="825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93250" autoAdjust="0"/>
  </p:normalViewPr>
  <p:slideViewPr>
    <p:cSldViewPr>
      <p:cViewPr varScale="1">
        <p:scale>
          <a:sx n="115" d="100"/>
          <a:sy n="115" d="100"/>
        </p:scale>
        <p:origin x="12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122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2415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22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204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188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40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708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123277"/>
            <a:ext cx="6400800" cy="124928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 y tipos de dispositivos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65472" y="985640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556792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645024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" y="5445224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65472" y="985640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D306B8-23F6-C458-A619-6163AB22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668" y="2901996"/>
            <a:ext cx="4461147" cy="2592288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462F7FCB-98BB-9114-5344-E17D4B01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31" y="2603820"/>
            <a:ext cx="2601291" cy="246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FEFBDD-671B-C088-29DF-1A13D0958F1F}"/>
              </a:ext>
            </a:extLst>
          </p:cNvPr>
          <p:cNvSpPr/>
          <p:nvPr/>
        </p:nvSpPr>
        <p:spPr>
          <a:xfrm>
            <a:off x="755576" y="1772816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32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hub,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address”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22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5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45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tablet, smartphone)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634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vs Access point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357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pdas, pcs, etc) se conectan a la red por medio del access point.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inalámbrico vs Access point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97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97476" y="971207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513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585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7920880" cy="2793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5536" y="4752511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11523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70266" y="1101564"/>
            <a:ext cx="727280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Terminales, intermediarios y 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0266" y="2060848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 err="1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lang="es-ES" sz="2100" b="1" spc="-11" dirty="0">
                <a:solidFill>
                  <a:srgbClr val="44536A"/>
                </a:solidFill>
                <a:latin typeface="Calibri"/>
                <a:cs typeface="Calibri"/>
              </a:rPr>
              <a:t> transmisión</a:t>
            </a:r>
            <a:endParaRPr lang="es-MX"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E8672F19-460C-53BA-A283-AF70904B56C0}"/>
              </a:ext>
            </a:extLst>
          </p:cNvPr>
          <p:cNvSpPr txBox="1"/>
          <p:nvPr/>
        </p:nvSpPr>
        <p:spPr>
          <a:xfrm>
            <a:off x="1115616" y="986334"/>
            <a:ext cx="727280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Terminales, intermediarios y 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7864" y="80980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38976" y="1375184"/>
            <a:ext cx="8064190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670619" y="2202923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1099</Words>
  <Application>Microsoft Office PowerPoint</Application>
  <PresentationFormat>Presentación en pantalla (4:3)</PresentationFormat>
  <Paragraphs>103</Paragraphs>
  <Slides>19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Calibri</vt:lpstr>
      <vt:lpstr>Dom Casual</vt:lpstr>
      <vt:lpstr>inherit</vt:lpstr>
      <vt:lpstr>Times New Roman</vt:lpstr>
      <vt:lpstr>Wingdings</vt:lpstr>
      <vt:lpstr>ZapfHumnst BT</vt:lpstr>
      <vt:lpstr>Tema de Office</vt:lpstr>
      <vt:lpstr>TC 3003B Implementación de redes de área amplia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79</cp:revision>
  <dcterms:created xsi:type="dcterms:W3CDTF">2021-02-08T03:07:42Z</dcterms:created>
  <dcterms:modified xsi:type="dcterms:W3CDTF">2023-03-24T17:10:11Z</dcterms:modified>
</cp:coreProperties>
</file>