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73" r:id="rId15"/>
    <p:sldId id="274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/>
              <a:t>.</a:t>
            </a:r>
          </a:p>
          <a:p>
            <a:endParaRPr lang="es-MX" b="1"/>
          </a:p>
          <a:p>
            <a:endParaRPr lang="es-MX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8D6C0-C272-4137-8520-B80F1EF096CF}" type="slidenum">
              <a:rPr lang="es-MX" sz="1200" smtClean="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0121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04353" y="6146932"/>
            <a:ext cx="7643814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http://www.youtube.com/watch?v=2ZUxoi7YNgs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1114425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v6</a:t>
            </a: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587375" y="1700213"/>
            <a:ext cx="5929313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El Internet ha crecido de una manera vertiginosa en los últimos tiempos y la única cosa segura es que va a seguir creciendo a proporciones mucho más grandes, esta es la principal razón por la cual las </a:t>
            </a:r>
            <a:r>
              <a:rPr lang="es-MX" sz="1600" dirty="0" err="1">
                <a:latin typeface="Arial" pitchFamily="34" charset="0"/>
                <a:cs typeface="Arial" pitchFamily="34" charset="0"/>
              </a:rPr>
              <a:t>IPs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v4 ya se acabaron. </a:t>
            </a:r>
          </a:p>
        </p:txBody>
      </p:sp>
      <p:pic>
        <p:nvPicPr>
          <p:cNvPr id="1024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5" y="1761895"/>
            <a:ext cx="2162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08013" y="3789363"/>
            <a:ext cx="8039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¿Es el fin de Internet?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Obviamente, no. Gracias a la tecnología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que permite tener múltiples máquinas a través de las mismas direcciones IP vamos a poder subsistir durante bastante tiempo, pero lo cierto es que viendo como está creciendo el número de dispositivos conectados a Internet, esta solución no durará mucho, por lo que  tendremos que cambiarnos 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para poder seguir todos conectados.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7942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Address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Translation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11561" y="3377710"/>
            <a:ext cx="20882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Se espera que con el advenimiento de 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no sea necesario continuar con esta práctica.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0522"/>
            <a:ext cx="5734358" cy="3822905"/>
          </a:xfrm>
          <a:prstGeom prst="rect">
            <a:avLst/>
          </a:prstGeom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83568" y="1312803"/>
            <a:ext cx="78945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Febrero de 2011 se dio el anuncio que el direccionamiento de IPv4 estaba llegando a su fin y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Junio de 2012 se dio el lanzamiento mundial de IPv6</a:t>
            </a:r>
            <a:r>
              <a:rPr lang="es-MX" sz="1800" dirty="0">
                <a:latin typeface="ZapfHumnst BT"/>
              </a:rPr>
              <a:t>, esto significó la inminente integración de IPv6 en Internet, ya que de lo contrario Internet podría detener su crecimiento.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7138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3744416" cy="2801705"/>
          </a:xfrm>
          <a:prstGeom prst="rect">
            <a:avLst/>
          </a:prstGeom>
        </p:spPr>
      </p:pic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4355976" y="1327408"/>
            <a:ext cx="45365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IPv4 soporta 4.294.967.296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32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 de red diferentes, un número inadecuado para dar una dirección a cada persona del planeta, y mucho menos para cada coche, teléfono, PDA o tostadora.; mientras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IPv6 soporta 340.282.366.920.938.463.463.374.607.431.768.211.456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128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ó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340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sextillones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direcciones.</a:t>
            </a: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4626016"/>
            <a:ext cx="7502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9083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MAC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285875"/>
            <a:ext cx="30861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14375" y="1714500"/>
            <a:ext cx="5143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642938" y="4094163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571500" y="3616325"/>
            <a:ext cx="721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Máscara de subred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Subnetting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Mask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42938" y="5353050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813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57500" y="235743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direccionamiento lógico y físico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1081</Words>
  <Application>Microsoft Office PowerPoint</Application>
  <PresentationFormat>Presentación en pantalla (4:3)</PresentationFormat>
  <Paragraphs>94</Paragraphs>
  <Slides>18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62</cp:revision>
  <dcterms:created xsi:type="dcterms:W3CDTF">2013-06-11T22:32:36Z</dcterms:created>
  <dcterms:modified xsi:type="dcterms:W3CDTF">2020-08-25T15:25:27Z</dcterms:modified>
</cp:coreProperties>
</file>