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45493-634E-4CBF-9F02-C96CB93F5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7FC2A5-CB71-4732-8185-D4334007E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9E03A4-6895-4729-BA4B-39A38227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86F6-B70C-4C94-9F42-E04A3A699819}" type="datetimeFigureOut">
              <a:rPr lang="es-MX" smtClean="0"/>
              <a:t>27/05/2021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DAB31E-A9D9-4B7F-83AB-C532766C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3BDE92-1236-4105-8457-63DC141A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6AD-8BD5-4969-A769-918D8D37E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910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44511-423A-413B-BA32-C1E468B4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1CF0D6-C970-44A5-A067-3F4076FF7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665ABD-6CDA-437C-94C7-295BC95A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86F6-B70C-4C94-9F42-E04A3A699819}" type="datetimeFigureOut">
              <a:rPr lang="es-MX" smtClean="0"/>
              <a:t>27/05/2021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8CE6EC-E42D-4042-9BC7-F01299D4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6219DD-BA57-45FD-92A1-60B0315D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6AD-8BD5-4969-A769-918D8D37E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636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05D961-D03E-41B3-9343-B3F674AB4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6598FE-92E4-4C74-AD92-B86BF1461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06C957-E28B-496A-8A05-CA2F270B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86F6-B70C-4C94-9F42-E04A3A699819}" type="datetimeFigureOut">
              <a:rPr lang="es-MX" smtClean="0"/>
              <a:t>27/05/2021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7D7ACC-4B2D-4309-AE1C-2F844EC2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DBFE50-12C9-4E8F-BF0D-75779546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6AD-8BD5-4969-A769-918D8D37E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170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E49E9-397E-47AE-85B5-00B1D2CBD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D0A976-8404-41E0-A019-1BC6093D1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B7C89-B2B1-498B-969A-BB206F74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86F6-B70C-4C94-9F42-E04A3A699819}" type="datetimeFigureOut">
              <a:rPr lang="es-MX" smtClean="0"/>
              <a:t>27/05/2021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C09CC8-874E-4832-9106-99645FBAA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1D2D72-9794-4D80-BA48-A2C0553A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6AD-8BD5-4969-A769-918D8D37E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387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9D2BA-32E5-4CD7-94CA-B740CB8BE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B02653-69DB-4A9F-B3D8-25497658B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56FD2-576A-4997-B6AF-AB05BB616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86F6-B70C-4C94-9F42-E04A3A699819}" type="datetimeFigureOut">
              <a:rPr lang="es-MX" smtClean="0"/>
              <a:t>27/05/2021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53A29-F0F7-440D-952E-24534C304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17479A-94C2-4072-A174-4E30401A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6AD-8BD5-4969-A769-918D8D37E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81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AB0A3-68F0-4093-83F5-B1475F46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D43D2B-9F06-4368-AADA-EDB90888C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35C521-31B2-4386-8F15-C8145290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644CC3-DA14-4029-80EC-D754A739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86F6-B70C-4C94-9F42-E04A3A699819}" type="datetimeFigureOut">
              <a:rPr lang="es-MX" smtClean="0"/>
              <a:t>27/05/2021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2049E5-9FBF-4961-90BC-2CE5C8BB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39D6A8-07A4-4AE6-AEA1-61B72D288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6AD-8BD5-4969-A769-918D8D37E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430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CEB69-F881-4206-9D22-FDB287B9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42FC58-FCA9-4F43-A1FE-E6CA77EEB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2B7C90-D6D2-4E86-8070-BF1D141A6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D0CC80-FE94-4AE4-A0C5-BFFB3FC11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C0FEF0-21B8-4670-9EA8-D1C1EDA13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260485B-9F01-4FD2-B191-0B14F86E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86F6-B70C-4C94-9F42-E04A3A699819}" type="datetimeFigureOut">
              <a:rPr lang="es-MX" smtClean="0"/>
              <a:t>27/05/2021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6373A1-5ABD-4EFF-B234-2BFEF7B4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ECB47A-94E3-4566-9F9C-7D41046D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6AD-8BD5-4969-A769-918D8D37E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894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D3798-615C-4053-8693-8E377D79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A1F79B-22CC-43B7-8CDF-46B8E059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86F6-B70C-4C94-9F42-E04A3A699819}" type="datetimeFigureOut">
              <a:rPr lang="es-MX" smtClean="0"/>
              <a:t>27/05/2021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5333214-9BC7-44D7-997A-153A9FA9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3E0F2E0-936A-4BB2-8B89-4F0E1A36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6AD-8BD5-4969-A769-918D8D37E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095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5B89B7-F49B-4585-8C7D-D7F2E67C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86F6-B70C-4C94-9F42-E04A3A699819}" type="datetimeFigureOut">
              <a:rPr lang="es-MX" smtClean="0"/>
              <a:t>27/05/2021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B8F2EB-7C4E-4491-85C9-53FA9525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8AE68E-F1F5-46FA-89A9-3A14995E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6AD-8BD5-4969-A769-918D8D37E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686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E6339-6B26-471B-86E8-85602D15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B61BFE-FC50-4290-A72A-9EC139FF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0C048B-69E6-441C-812A-944EADD1B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B528F4-F6FE-42DA-954C-3AB411161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86F6-B70C-4C94-9F42-E04A3A699819}" type="datetimeFigureOut">
              <a:rPr lang="es-MX" smtClean="0"/>
              <a:t>27/05/2021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7030EA-FBD7-4751-A5BA-96EF81DA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D4E958-A63D-41A2-90D3-FF0498DE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6AD-8BD5-4969-A769-918D8D37E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395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F84B1-91C9-49A4-8726-A3BEEFE2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8CB7C7-F46D-434E-8EAC-94DD80D86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FEE81A-9FE0-43AD-AE56-4EF44B608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562AC9-F7C1-4AE9-9642-7920681F8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86F6-B70C-4C94-9F42-E04A3A699819}" type="datetimeFigureOut">
              <a:rPr lang="es-MX" smtClean="0"/>
              <a:t>27/05/2021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EF0DFC-8202-4080-8738-1BEB2ADA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733323-A9BF-4119-9030-EBE2FB38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6AD-8BD5-4969-A769-918D8D37E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491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307D13-AEA1-49AF-827E-55E9C3FC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2458FF-D177-4FFB-A970-A02F8732B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C8666A-F590-44BC-A031-C2E728F44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F86F6-B70C-4C94-9F42-E04A3A699819}" type="datetimeFigureOut">
              <a:rPr lang="es-MX" smtClean="0"/>
              <a:t>27/05/2021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FA7141-E65B-4329-8696-C257FA710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E809C3-FF3D-4398-BF20-373598BE9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A56AD-8BD5-4969-A769-918D8D37E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891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F562A28-7B07-4207-BF92-B9FFC60996C9}"/>
              </a:ext>
            </a:extLst>
          </p:cNvPr>
          <p:cNvSpPr txBox="1"/>
          <p:nvPr/>
        </p:nvSpPr>
        <p:spPr>
          <a:xfrm>
            <a:off x="895525" y="463405"/>
            <a:ext cx="9972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Century Gothic" panose="020B0502020202020204" pitchFamily="34" charset="0"/>
              </a:rPr>
              <a:t>Si aún no has realizado las </a:t>
            </a:r>
            <a:r>
              <a:rPr lang="es-ES" sz="2400" b="1" dirty="0">
                <a:latin typeface="Century Gothic" panose="020B0502020202020204" pitchFamily="34" charset="0"/>
              </a:rPr>
              <a:t>ECOAS </a:t>
            </a:r>
            <a:r>
              <a:rPr lang="es-ES" sz="2400" dirty="0">
                <a:latin typeface="Century Gothic" panose="020B0502020202020204" pitchFamily="34" charset="0"/>
              </a:rPr>
              <a:t>todavía estás a tiempo de responderlas.</a:t>
            </a:r>
          </a:p>
          <a:p>
            <a:pPr algn="just"/>
            <a:r>
              <a:rPr lang="es-ES" sz="2400" dirty="0">
                <a:latin typeface="Century Gothic" panose="020B0502020202020204" pitchFamily="34" charset="0"/>
              </a:rPr>
              <a:t>Tu opinión es muy importante y nos permite identificar nuestras áreas de oportunidad para </a:t>
            </a:r>
            <a:r>
              <a:rPr lang="es-ES" sz="2400" b="1" dirty="0">
                <a:latin typeface="Century Gothic" panose="020B0502020202020204" pitchFamily="34" charset="0"/>
              </a:rPr>
              <a:t>diseñar estrategias de mejora continua. </a:t>
            </a:r>
            <a:endParaRPr lang="es-MX" sz="2400" b="1" dirty="0">
              <a:latin typeface="Century Gothic" panose="020B0502020202020204" pitchFamily="34" charset="0"/>
            </a:endParaRPr>
          </a:p>
        </p:txBody>
      </p:sp>
      <p:pic>
        <p:nvPicPr>
          <p:cNvPr id="1026" name="Imagen 1">
            <a:extLst>
              <a:ext uri="{FF2B5EF4-FFF2-40B4-BE49-F238E27FC236}">
                <a16:creationId xmlns:a16="http://schemas.microsoft.com/office/drawing/2014/main" id="{277494E1-6EC7-443D-8968-762C84998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096" y="2273910"/>
            <a:ext cx="4970644" cy="412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267D239-9DE1-418C-9F16-5FA7EF5EE0CD}"/>
              </a:ext>
            </a:extLst>
          </p:cNvPr>
          <p:cNvSpPr txBox="1"/>
          <p:nvPr/>
        </p:nvSpPr>
        <p:spPr>
          <a:xfrm>
            <a:off x="895525" y="2553663"/>
            <a:ext cx="41043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Felicidades por el trabajo realizado </a:t>
            </a:r>
            <a:r>
              <a:rPr lang="es-ES" sz="2400" dirty="0">
                <a:latin typeface="Century Gothic" panose="020B0502020202020204" pitchFamily="34" charset="0"/>
              </a:rPr>
              <a:t>y mi reconocimiento por su esfuerzo y dedicación en el desarrollo de todas las actividades realizadas.</a:t>
            </a:r>
          </a:p>
          <a:p>
            <a:pPr algn="just"/>
            <a:endParaRPr lang="es-ES" sz="2400" dirty="0">
              <a:latin typeface="Century Gothic" panose="020B0502020202020204" pitchFamily="34" charset="0"/>
            </a:endParaRPr>
          </a:p>
          <a:p>
            <a:pPr algn="just"/>
            <a:r>
              <a:rPr lang="es-ES" sz="2400" b="1" dirty="0">
                <a:latin typeface="Century Gothic" panose="020B0502020202020204" pitchFamily="34" charset="0"/>
              </a:rPr>
              <a:t>Muchas gracias!!!</a:t>
            </a:r>
            <a:endParaRPr lang="es-MX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13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59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Lizethe Pérez Fuertes</dc:creator>
  <cp:lastModifiedBy>Lizethe Pérez Fuertes</cp:lastModifiedBy>
  <cp:revision>1</cp:revision>
  <dcterms:created xsi:type="dcterms:W3CDTF">2021-05-27T16:15:22Z</dcterms:created>
  <dcterms:modified xsi:type="dcterms:W3CDTF">2021-05-27T16:24:48Z</dcterms:modified>
</cp:coreProperties>
</file>