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29" r:id="rId3"/>
    <p:sldId id="332" r:id="rId4"/>
    <p:sldId id="342" r:id="rId5"/>
    <p:sldId id="326" r:id="rId6"/>
    <p:sldId id="343" r:id="rId7"/>
    <p:sldId id="345" r:id="rId8"/>
    <p:sldId id="346" r:id="rId9"/>
    <p:sldId id="331" r:id="rId10"/>
    <p:sldId id="344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66CC"/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2873" autoAdjust="0"/>
  </p:normalViewPr>
  <p:slideViewPr>
    <p:cSldViewPr>
      <p:cViewPr varScale="1">
        <p:scale>
          <a:sx n="55" d="100"/>
          <a:sy n="55" d="100"/>
        </p:scale>
        <p:origin x="153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26/05/2024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506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26/05/2024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26/05/2024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26/05/2024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26/05/2024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14. NAT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53914F6-FE98-4C47-9A17-305EC2A4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9" y="3573016"/>
            <a:ext cx="3670721" cy="23377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ECD4F-D7F5-1728-AABB-2C8E849C999D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3003B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Implementación de redes de área amplia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FA668D5-E379-CD9A-F40B-86D405A0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4" y="2872176"/>
            <a:ext cx="8460432" cy="2848002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66847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del servidor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2FBB8-293D-1C2B-26AE-75F1BE4A93AA}"/>
              </a:ext>
            </a:extLst>
          </p:cNvPr>
          <p:cNvSpPr txBox="1"/>
          <p:nvPr/>
        </p:nvSpPr>
        <p:spPr>
          <a:xfrm>
            <a:off x="539552" y="1348169"/>
            <a:ext cx="8064896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DNS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 registros para los servidores del tec, tinder y DNS: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www.tec.com (dirección pública)	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tinder.com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DNS.com	</a:t>
            </a:r>
          </a:p>
        </p:txBody>
      </p:sp>
    </p:spTree>
    <p:extLst>
      <p:ext uri="{BB962C8B-B14F-4D97-AF65-F5344CB8AC3E}">
        <p14:creationId xmlns:p14="http://schemas.microsoft.com/office/powerpoint/2010/main" val="210188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B3F64D-6942-50B0-84D0-84C794A7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91" y="4186328"/>
            <a:ext cx="7818218" cy="2631817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3" y="0"/>
            <a:ext cx="8872310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DHCP, rutas estáticas, NAT y DNS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82" y="1005401"/>
            <a:ext cx="8610305" cy="316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tiene el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 una red 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establecida.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cuenta con un subneteo con máscaras de longitud variable (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VLSM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trabajará con una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privada 10.x.x.x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servicio de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centralizado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instalarán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ISP hacia las redes de la empresa.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una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 estática 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ISP con el direccionamiento público asignado.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un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con direccionamiento estático 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accederlo desde el exterior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un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DNS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452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24744"/>
            <a:ext cx="825328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centralizado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Un servicio centralizado es aquel que se configura en un solo ruteador.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¿Dónde instalaremos el servicio?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seleccionar la IP de la interfaz que ayudará a resolver el DHCP?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85C6AF-8D78-FFF7-537A-7A5407F2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2936"/>
            <a:ext cx="9144000" cy="307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1520" y="72008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1939908B-A22B-4F30-B672-5DA27864D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61470"/>
            <a:ext cx="7545950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DHCP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 a asignar a los equipos terminales: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subred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DNS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01AC3-FA4E-FABB-475B-45C56732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8" y="3105024"/>
            <a:ext cx="9057924" cy="30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196752"/>
            <a:ext cx="8001000" cy="504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excluded-address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 Dir_IP_Final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default-router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</a:p>
          <a:p>
            <a:pPr marL="342900" lvl="1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el servidor dns: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dns-server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dirIP-Server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820472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4D45F3-C05D-5FD5-7AF9-353740356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6" y="3180519"/>
            <a:ext cx="8964488" cy="301768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ruteo estático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7" y="908720"/>
            <a:ext cx="8640960" cy="226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ISP-ALESTRA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Configura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hacia las redes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verde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amarilla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Configurar una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ruta estática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del next-hop o recursiva a su puerta de enlace en RB utilizando el rango de direcciones de red pública asignado 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170.15.9.32 /27</a:t>
            </a:r>
          </a:p>
          <a:p>
            <a:pPr marL="0" lvl="1" indent="0" algn="just">
              <a:lnSpc>
                <a:spcPct val="150000"/>
              </a:lnSpc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En el ruteador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Configure una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 por default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hacia el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</a:p>
        </p:txBody>
      </p:sp>
    </p:spTree>
    <p:extLst>
      <p:ext uri="{BB962C8B-B14F-4D97-AF65-F5344CB8AC3E}">
        <p14:creationId xmlns:p14="http://schemas.microsoft.com/office/powerpoint/2010/main" val="75359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EB6630-D58C-6172-1454-71F2EACD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140968"/>
            <a:ext cx="9036496" cy="304192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 estático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86186"/>
            <a:ext cx="8280920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conectividad interna y externa.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 estático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para el servidor del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tec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Establecer la traducción estática de direcciones de uno a uno, es decir, traducir la dirección IP privada del servidor del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una dirección IP pública. Utiliza la primera dirección pública disponible del </a:t>
            </a:r>
            <a:r>
              <a:rPr lang="es-ES" sz="1600" dirty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IP públicas asignado: 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170.15.9.32 /27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4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EB6630-D58C-6172-1454-71F2EACD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" y="3255557"/>
            <a:ext cx="9036496" cy="304192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41013"/>
            <a:ext cx="8640960" cy="231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¿Cómo conectar direcciones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privadas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direcciones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públicas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Configuraremos el servicio de NAT con una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control de acceso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permita que todos los usuarios de la red local puedan salir al exterior.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NAT utilizando el POOL de las siguientes direcciones IP públicas: </a:t>
            </a:r>
            <a:r>
              <a:rPr lang="es-MX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170.15.9.32 /27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Descarte la primera IP disponible del POOL, ya que fue asignada al direccionamiento estático del servidor del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0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EB6630-D58C-6172-1454-71F2EACD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3" y="3789040"/>
            <a:ext cx="8784976" cy="2957252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41013"/>
            <a:ext cx="8640960" cy="305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4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decir, vamos a especificar si haremos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nateo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interno o externo en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s-MX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4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en nuestra red local.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2438" lvl="1" indent="0">
              <a:lnSpc>
                <a:spcPct val="150000"/>
              </a:lnSpc>
            </a:pPr>
            <a:r>
              <a:rPr lang="es-MX" sz="14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con un proveedor de servicios (ISP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), ya que por ahí va a salir la traducción del direccionamiento privado a público.</a:t>
            </a:r>
            <a:endParaRPr lang="es-MX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9456</TotalTime>
  <Words>598</Words>
  <Application>Microsoft Office PowerPoint</Application>
  <PresentationFormat>On-screen Show (4:3)</PresentationFormat>
  <Paragraphs>62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Dom Casual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257</cp:revision>
  <dcterms:created xsi:type="dcterms:W3CDTF">2013-06-11T22:32:36Z</dcterms:created>
  <dcterms:modified xsi:type="dcterms:W3CDTF">2024-05-26T13:06:11Z</dcterms:modified>
</cp:coreProperties>
</file>