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4" r:id="rId2"/>
    <p:sldId id="259" r:id="rId3"/>
    <p:sldId id="359" r:id="rId4"/>
    <p:sldId id="261" r:id="rId5"/>
    <p:sldId id="360" r:id="rId6"/>
    <p:sldId id="357" r:id="rId7"/>
    <p:sldId id="340" r:id="rId8"/>
    <p:sldId id="342" r:id="rId9"/>
    <p:sldId id="347" r:id="rId10"/>
    <p:sldId id="353" r:id="rId11"/>
    <p:sldId id="350" r:id="rId12"/>
    <p:sldId id="356" r:id="rId13"/>
    <p:sldId id="351" r:id="rId14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 varScale="1">
        <p:scale>
          <a:sx n="78" d="100"/>
          <a:sy n="78" d="100"/>
        </p:scale>
        <p:origin x="59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43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90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07/02/2024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07/02/2024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2: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44" y="3093460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on stick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VLANs). Solamente de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router y la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F994E-0F35-44F5-A9CB-1E1130672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11" y="3089896"/>
            <a:ext cx="6597989" cy="32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6F73B-FC93-81EC-414C-255EAB61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83015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85800" y="914400"/>
            <a:ext cx="10591800" cy="244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</a:t>
            </a:r>
          </a:p>
          <a:p>
            <a:pPr marL="719138" lvl="1" indent="-273050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entre dispositivos que pertenecen a la misma VLAN.</a:t>
            </a:r>
          </a:p>
          <a:p>
            <a:pPr marL="719138" lvl="1" indent="-273050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entre dispositivos que pertenecen a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distintas (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hacia el exterior (servidor CNN).</a:t>
            </a: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por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servidor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hacia todas las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los switches. </a:t>
            </a: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por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servidor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hacia el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ServerLocal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8382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F6BCE3-CFFE-1F56-44EF-7E4988D5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97" y="3348234"/>
            <a:ext cx="6858000" cy="33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lang="es-ES" spc="-15" dirty="0">
                <a:latin typeface="Calibri"/>
                <a:cs typeface="Calibri"/>
              </a:rPr>
              <a:t>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00" y="457200"/>
            <a:ext cx="6477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1" y="316533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“Pisos y más”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33EBF-42F1-1F25-0BFB-07DFDE30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371600"/>
            <a:ext cx="915682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4A06BD-AB81-CF45-0C30-62662684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947380"/>
            <a:ext cx="7620000" cy="374125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874240" y="990600"/>
            <a:ext cx="10453817" cy="1967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00"/>
              </a:lnSpc>
              <a:spcAft>
                <a:spcPts val="600"/>
              </a:spcAft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Debemo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eali</a:t>
            </a:r>
            <a:r>
              <a:rPr sz="1600" spc="-35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bas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tri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qu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5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ablecidas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r>
              <a:rPr lang="es-MX" sz="160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spc="-2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MX" sz="16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MX" sz="16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MX" sz="16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utili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ar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VL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1600" spc="-20" noProof="1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MX" sz="1600" spc="-10" noProof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noProof="1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utili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ar t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sz="1600" b="1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(M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vice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</a:p>
          <a:p>
            <a:pPr marL="469900" marR="6350" indent="-457200">
              <a:lnSpc>
                <a:spcPts val="25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Configurar</a:t>
            </a:r>
            <a:r>
              <a:rPr lang="es-MX" sz="16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</a:t>
            </a:r>
            <a:r>
              <a:rPr lang="es-MX" sz="16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VLAN1</a:t>
            </a:r>
            <a:r>
              <a:rPr lang="es-MX" sz="16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los switches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SCompany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SEste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SOeste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el</a:t>
            </a:r>
            <a:r>
              <a:rPr lang="es-MX" sz="16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 </a:t>
            </a:r>
            <a:r>
              <a:rPr lang="es-MX" sz="16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Gateway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9900" marR="6350" indent="-457200" algn="just">
              <a:lnSpc>
                <a:spcPts val="25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3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onec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5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lang="es-ES" sz="1600" spc="-3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ES"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sz="1600" spc="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vicios</a:t>
            </a:r>
            <a:r>
              <a:rPr lang="es-ES"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600" spc="-3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16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net. Para interconectar la red local con el proveedor de servicios es necesario instalar una </a:t>
            </a:r>
            <a:r>
              <a:rPr lang="es-ES"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ruta por default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874240" y="49427"/>
            <a:ext cx="10443519" cy="94117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026A3C0-BBC9-7922-EBF1-D395E490E45F}"/>
              </a:ext>
            </a:extLst>
          </p:cNvPr>
          <p:cNvSpPr txBox="1"/>
          <p:nvPr/>
        </p:nvSpPr>
        <p:spPr>
          <a:xfrm>
            <a:off x="863943" y="2957677"/>
            <a:ext cx="3276600" cy="1569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350" indent="-457200">
              <a:lnSpc>
                <a:spcPts val="2500"/>
              </a:lnSpc>
              <a:buFont typeface="+mj-lt"/>
              <a:buAutoNum type="arabicPeriod" startAt="5"/>
              <a:tabLst>
                <a:tab pos="31496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Debemos configurar rutas estáticas en el </a:t>
            </a:r>
            <a:r>
              <a:rPr lang="es-ES"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 para que se pueda conectar con la red local.</a:t>
            </a:r>
          </a:p>
          <a:p>
            <a:pPr marL="469900" marR="6350" indent="-457200">
              <a:lnSpc>
                <a:spcPts val="2500"/>
              </a:lnSpc>
              <a:buFont typeface="+mj-lt"/>
              <a:buAutoNum type="arabicPeriod" startAt="5"/>
              <a:tabLst>
                <a:tab pos="314960" algn="l"/>
              </a:tabLst>
            </a:pPr>
            <a:r>
              <a:rPr lang="es-MX" sz="1600" spc="-50" noProof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spc="-15" noProof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s-MX" sz="1600" noProof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s-MX" sz="1600" spc="-40" noProof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MX" sz="1600" spc="-10" noProof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pru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onectivida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esar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77139"/>
              </p:ext>
            </p:extLst>
          </p:nvPr>
        </p:nvGraphicFramePr>
        <p:xfrm>
          <a:off x="952500" y="2057400"/>
          <a:ext cx="10286999" cy="350348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0759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59441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192.168.1.128</a:t>
                      </a:r>
                    </a:p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 .144</a:t>
                      </a:r>
                    </a:p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255.255.255.11110000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.240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256 – 240 = 16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a la 4 = 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192.168.1.0</a:t>
                      </a:r>
                    </a:p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  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</a:t>
                      </a:r>
                      <a:r>
                        <a:rPr lang="es-MX" sz="1400" b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10000000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.128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256 – 128 = 128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a la 7 = 128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192.168.1.144</a:t>
                      </a:r>
                    </a:p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.152</a:t>
                      </a:r>
                    </a:p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255.255.255.11111000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.248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256 – 248 = 8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 a la 3 = 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192.168.1.152</a:t>
                      </a:r>
                    </a:p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255.255.255.11111100</a:t>
                      </a:r>
                    </a:p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 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921608" y="1297114"/>
            <a:ext cx="332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b="1" dirty="0"/>
              <a:t>192.168.1.0 /24</a:t>
            </a: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565B0-66DB-CEEC-D4E6-F5F69738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915682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60" y="1829802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subinteface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vlan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4619892" y="5827526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6429982" y="5867399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10058400" y="5867399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8244191" y="5867400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C3F30-5546-D30E-0AB9-D4BC26D9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83" y="1905000"/>
            <a:ext cx="682881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97365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3842</TotalTime>
  <Words>923</Words>
  <Application>Microsoft Office PowerPoint</Application>
  <PresentationFormat>Widescreen</PresentationFormat>
  <Paragraphs>160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Dom Casual</vt:lpstr>
      <vt:lpstr>Symbol</vt:lpstr>
      <vt:lpstr>Office Theme</vt:lpstr>
      <vt:lpstr>TC 3003B  Redes de área amplia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100</cp:revision>
  <cp:lastPrinted>2023-11-21T15:56:19Z</cp:lastPrinted>
  <dcterms:created xsi:type="dcterms:W3CDTF">2021-02-01T12:33:05Z</dcterms:created>
  <dcterms:modified xsi:type="dcterms:W3CDTF">2024-02-07T22:01:05Z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