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325" r:id="rId4"/>
    <p:sldId id="326" r:id="rId5"/>
    <p:sldId id="327" r:id="rId6"/>
    <p:sldId id="328" r:id="rId7"/>
    <p:sldId id="271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10/04/2023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3033B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 y DNS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y DNS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268760"/>
            <a:ext cx="734481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existe variación de los comandos, pues la especificación de la IP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asocia automáticamente con la VLAN correspondiente.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instalar un DHCP cuando tenemos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VLANs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FF360D6B-614F-442C-9710-4267C7B54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348880"/>
            <a:ext cx="8001000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PoolG0/0.10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192.168.0.0 255.255.255.0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192.200.20.1</a:t>
            </a:r>
          </a:p>
          <a:p>
            <a:pPr lvl="1" algn="just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192.168.0.254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0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509385"/>
            <a:ext cx="5935863" cy="2799935"/>
          </a:xfrm>
          <a:prstGeom prst="rect">
            <a:avLst/>
          </a:prstGeom>
        </p:spPr>
      </p:pic>
      <p:sp>
        <p:nvSpPr>
          <p:cNvPr id="35846" name="8 CuadroTexto"/>
          <p:cNvSpPr txBox="1">
            <a:spLocks noChangeArrowheads="1"/>
          </p:cNvSpPr>
          <p:nvPr/>
        </p:nvSpPr>
        <p:spPr bwMode="auto">
          <a:xfrm>
            <a:off x="571500" y="1196752"/>
            <a:ext cx="328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omain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ystem)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7" name="9 CuadroTexto"/>
          <p:cNvSpPr txBox="1">
            <a:spLocks noChangeArrowheads="1"/>
          </p:cNvSpPr>
          <p:nvPr/>
        </p:nvSpPr>
        <p:spPr bwMode="auto">
          <a:xfrm>
            <a:off x="571500" y="1839388"/>
            <a:ext cx="7643813" cy="3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de Internet que traduce nombres de dominio a sus direcciones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Domain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Name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System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(DNS)</a:t>
            </a:r>
          </a:p>
        </p:txBody>
      </p:sp>
      <p:sp>
        <p:nvSpPr>
          <p:cNvPr id="9" name="9 CuadroTexto"/>
          <p:cNvSpPr txBox="1">
            <a:spLocks noChangeArrowheads="1"/>
          </p:cNvSpPr>
          <p:nvPr/>
        </p:nvSpPr>
        <p:spPr bwMode="auto">
          <a:xfrm>
            <a:off x="571499" y="2461377"/>
            <a:ext cx="7643814" cy="10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que usas un nombre de dominio, el servicio DNS traduce el nombre a su correspondiente dirección IP. Por ejemplo el nombre de dominio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www.example.com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 podría traducir a 198.105.232.4</a:t>
            </a:r>
          </a:p>
        </p:txBody>
      </p:sp>
    </p:spTree>
    <p:extLst>
      <p:ext uri="{BB962C8B-B14F-4D97-AF65-F5344CB8AC3E}">
        <p14:creationId xmlns:p14="http://schemas.microsoft.com/office/powerpoint/2010/main" val="2758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/>
      <p:bldP spid="35847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334</Words>
  <Application>Microsoft Office PowerPoint</Application>
  <PresentationFormat>Presentación en pantalla (4:3)</PresentationFormat>
  <Paragraphs>39</Paragraphs>
  <Slides>7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Dom Casual</vt:lpstr>
      <vt:lpstr>Times New Roman</vt:lpstr>
      <vt:lpstr>Tema de Office</vt:lpstr>
      <vt:lpstr>Bitmap Image</vt:lpstr>
      <vt:lpstr>TC 3033B  Implementación de redes de área amplia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189</cp:revision>
  <dcterms:created xsi:type="dcterms:W3CDTF">2013-06-11T22:32:36Z</dcterms:created>
  <dcterms:modified xsi:type="dcterms:W3CDTF">2023-04-10T22:36:28Z</dcterms:modified>
</cp:coreProperties>
</file>