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660066"/>
    <a:srgbClr val="C5FC8E"/>
    <a:srgbClr val="D777FD"/>
    <a:srgbClr val="B70CFC"/>
    <a:srgbClr val="84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1900-4615-4133-8116-968DB3843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63615-CF72-41BB-8BB2-4731C733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98BBF-0138-4FC8-9D2D-46DE4A96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03/04/2024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73534-C265-4777-8336-F809BD8B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4E42-EE49-4DF5-AB89-4E142621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941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196CB-9B2A-4DFA-A484-5E47F9F3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E9BF41-E5D3-4F20-B906-B10A67597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0BE17-D5AC-4438-9F5D-520A185F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03/04/2024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95A64-F2F1-4F9B-8D63-DFAAB91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7B753-B720-4CB5-AAB0-7E261DE4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71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3CC19E-56DD-43F3-A6A2-9816BBE2F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EA2BE8-2AD9-496E-9C5D-8C4426D85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CAC40-0CC1-458F-BAF2-71C6DA0D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03/04/2024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E5AB4-44A3-476E-8DEC-F82CED3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BC954-1439-462D-8152-A7C683DB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710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E067-4F41-4CF0-A30D-BBFC4599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E316A-75AA-4601-B8A6-4919B2E9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A4DC8-451B-484B-801E-05978FDD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03/04/2024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88A77-B9EA-4051-88BF-D57E2807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54B32-234F-4911-87CA-342195B2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078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674A5-D566-4949-91D5-AD0BD892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ACDDCD-C3E4-416C-A55B-225C5DAC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31A82-BEA9-4BCC-BDF6-660B289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03/04/2024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EE17C-0351-423C-93A1-9069F98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BA88E-1065-4397-BB94-64A04FE6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430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8A62B-94DA-40C7-A813-C89A97DF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896D8-4F9A-44A2-B624-1116F1489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B1020B-9FBE-4B36-8B0B-9D24C4EE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647ABA-359A-41CF-8C66-EC54FECB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03/04/2024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A41CC7-0110-40CB-BEE5-66745890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9654F-4649-4F5B-B944-EF2D1BEA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08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5FAEB-1FE1-4818-9CCE-B711FDD0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C6385-0C0E-4D4D-8686-0F2EA04C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BE0728-0E73-4A76-B477-F009DE46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79C551-45AB-418D-A30C-22B56BAF5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70F80-7802-46B2-98A1-A54AEF19B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3DBDB8-7965-4710-8E89-B8086F20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03/04/2024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EF37C1-431A-43EF-94EA-D15F81C1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A6441A-4F2B-452F-B3EC-1F9A26E4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364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835A-B9B6-478E-A270-79CBD86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55DC56-ECD5-4F7D-937D-719FFEA1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03/04/2024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F75B7-2E32-46E2-BF1B-717B338F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1D3D2F-1452-4B1D-8249-AAAE5E68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698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D5055E-5581-436C-93B4-439845B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03/04/2024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77329F-3DF3-4DB5-A55B-61EB7916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714B0D-6903-4476-86F1-4B858F29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74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2D64-B477-4AD1-A1CA-B17B9026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FC05A-53FA-4101-975D-54FC22CB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CD4B3A-E650-4B26-9A12-E473ABC7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60096-FC64-486F-97FB-BB0733E4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03/04/2024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E30951-ABDF-48CE-982E-144D6C6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313DB2-5E95-40E3-9A73-3DADB355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63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241D1-5585-4575-B188-5A62CE10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045E4A-1B79-42A9-8EAE-0F586B4A0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80E1C-FD9E-483D-B87C-1D3F8D475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841B46-FDBB-4330-9F50-C5643DD2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03/04/2024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9C05ED-467D-4D60-ACAA-3E2ACBDA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2679D-4769-4574-8FE9-05266EAB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3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A95848-730F-4BFC-833C-0787E8F3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EEF31-4CD2-4B7F-93C1-8A6A8401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903A9-E534-480A-9490-7A53ADA02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B5AE-D652-47DA-814F-E8FBF0FA59F4}" type="datetimeFigureOut">
              <a:rPr lang="es-MX" smtClean="0"/>
              <a:t>03/04/2024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C8E76-D44D-4DC6-90EC-0AD6616C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0BEF2-7AC2-43BB-AFA4-507024985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656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C81A6F91-28D8-46C7-9667-520048885A25}"/>
              </a:ext>
            </a:extLst>
          </p:cNvPr>
          <p:cNvSpPr txBox="1"/>
          <p:nvPr/>
        </p:nvSpPr>
        <p:spPr>
          <a:xfrm>
            <a:off x="3505235" y="250711"/>
            <a:ext cx="479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latin typeface="Century Gothic" panose="020B0502020202020204" pitchFamily="34" charset="0"/>
              </a:rPr>
              <a:t>Actividad 3: Ruteo entre VLANs</a:t>
            </a:r>
            <a:endParaRPr lang="es-MX" sz="2400" b="1" dirty="0"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44C038-4E55-4AD4-E20B-2E04BFB3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555" y="876949"/>
            <a:ext cx="5157468" cy="4562375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60BEA8B-5F4D-4BA0-8AE2-6B0E2C19B93C}"/>
              </a:ext>
            </a:extLst>
          </p:cNvPr>
          <p:cNvSpPr/>
          <p:nvPr/>
        </p:nvSpPr>
        <p:spPr>
          <a:xfrm>
            <a:off x="6121617" y="1386593"/>
            <a:ext cx="2516585" cy="7314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192.168.1.0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11D71AE-1F03-44EF-BC92-9E25EC054245}"/>
              </a:ext>
            </a:extLst>
          </p:cNvPr>
          <p:cNvSpPr/>
          <p:nvPr/>
        </p:nvSpPr>
        <p:spPr>
          <a:xfrm>
            <a:off x="6231260" y="5615338"/>
            <a:ext cx="2516585" cy="731425"/>
          </a:xfrm>
          <a:prstGeom prst="roundRect">
            <a:avLst/>
          </a:prstGeom>
          <a:solidFill>
            <a:srgbClr val="D777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20: Faculty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192.168.20.0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A4CD8BF-D2A3-4EAE-9B5C-8BA1B0989606}"/>
              </a:ext>
            </a:extLst>
          </p:cNvPr>
          <p:cNvSpPr/>
          <p:nvPr/>
        </p:nvSpPr>
        <p:spPr>
          <a:xfrm>
            <a:off x="3444157" y="5603898"/>
            <a:ext cx="2516585" cy="731425"/>
          </a:xfrm>
          <a:prstGeom prst="roundRect">
            <a:avLst/>
          </a:prstGeom>
          <a:solidFill>
            <a:srgbClr val="C5FC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10: Students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192.168.10.0 /24</a:t>
            </a:r>
            <a:endParaRPr lang="es-MX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094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7</cp:revision>
  <dcterms:created xsi:type="dcterms:W3CDTF">2021-04-07T19:49:00Z</dcterms:created>
  <dcterms:modified xsi:type="dcterms:W3CDTF">2024-04-03T18:40:16Z</dcterms:modified>
</cp:coreProperties>
</file>