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9"/>
  </p:notesMasterIdLst>
  <p:handoutMasterIdLst>
    <p:handoutMasterId r:id="rId10"/>
  </p:handoutMasterIdLst>
  <p:sldIdLst>
    <p:sldId id="791" r:id="rId3"/>
    <p:sldId id="991" r:id="rId4"/>
    <p:sldId id="1100" r:id="rId5"/>
    <p:sldId id="1101" r:id="rId6"/>
    <p:sldId id="1102" r:id="rId7"/>
    <p:sldId id="1121" r:id="rId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8269" autoAdjust="0"/>
    <p:restoredTop sz="84404" autoAdjust="0"/>
  </p:normalViewPr>
  <p:slideViewPr>
    <p:cSldViewPr snapToGrid="0">
      <p:cViewPr>
        <p:scale>
          <a:sx n="66" d="100"/>
          <a:sy n="66" d="100"/>
        </p:scale>
        <p:origin x="1712" y="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84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5" Type="http://schemas.openxmlformats.org/officeDocument/2006/relationships/slide" Target="slides/slide6.xml"/><Relationship Id="rId4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‹Nº›</a:t>
            </a:fld>
            <a:endParaRPr lang="es-E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83751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</a:t>
            </a:r>
            <a:r>
              <a:rPr lang="es-ES" sz="800" dirty="0" err="1"/>
              <a:t>Systems</a:t>
            </a:r>
            <a:r>
              <a:rPr lang="es-ES" sz="800" dirty="0"/>
              <a:t>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 err="1"/>
              <a:t>Presentation_ID.scr</a:t>
            </a:r>
            <a:endParaRPr lang="es-ES" sz="800" dirty="0"/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baseline="0" dirty="0"/>
              <a:t>Routing and Switching Essentials v6.0</a:t>
            </a:r>
            <a:endParaRPr lang="es-ES" b="0" dirty="0"/>
          </a:p>
          <a:p>
            <a:pPr>
              <a:buFontTx/>
              <a:buNone/>
            </a:pPr>
            <a:r>
              <a:rPr lang="es-ES" sz="1200" b="0" dirty="0"/>
              <a:t>Capítulo 8: DHCPv4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Protocolo de configuración dinámica de hosts v4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 – Funcionamiento de DHCPv4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baseline="0" dirty="0">
                <a:latin typeface="Arial" charset="0"/>
              </a:rPr>
              <a:t>8.1.1.1 – Introducción a DHCPv4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Protocolo de configuración dinámica de hosts v4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8.1.2</a:t>
            </a:r>
            <a:r>
              <a:rPr lang="es-ES" dirty="0"/>
              <a:t> </a:t>
            </a:r>
            <a:r>
              <a:rPr lang="es-ES" dirty="0">
                <a:latin typeface="Arial" charset="0"/>
              </a:rPr>
              <a:t>– Configurar un servidor DHCPv4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8.1.2.1 – </a:t>
            </a:r>
            <a:r>
              <a:rPr lang="es-ES" dirty="0">
                <a:latin typeface="Arial" charset="0"/>
              </a:rPr>
              <a:t>Configurar un servidor DHCPv4 básico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Protocolo de configuración dinámica de hosts v4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8.1.2</a:t>
            </a:r>
            <a:r>
              <a:rPr lang="es-ES" dirty="0"/>
              <a:t> </a:t>
            </a:r>
            <a:r>
              <a:rPr lang="es-ES" dirty="0">
                <a:latin typeface="Arial" charset="0"/>
              </a:rPr>
              <a:t>– Configurar un servidor DHCPv4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8.1.2.2 – </a:t>
            </a:r>
            <a:r>
              <a:rPr lang="es-ES" dirty="0">
                <a:latin typeface="Arial" charset="0"/>
              </a:rPr>
              <a:t>Verificación de DHCPv4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Protocolo de configuración dinámica de hosts v4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8.1.2</a:t>
            </a:r>
            <a:r>
              <a:rPr lang="es-ES" dirty="0"/>
              <a:t> </a:t>
            </a:r>
            <a:r>
              <a:rPr lang="es-ES" dirty="0">
                <a:latin typeface="Arial" charset="0"/>
              </a:rPr>
              <a:t>– Configurar un servidor DHCPv4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8.1.2.3 – Retransmisión de DHCPv4</a:t>
            </a:r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Protocolo de configuración dinámica de hosts v4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8.1.2</a:t>
            </a:r>
            <a:r>
              <a:rPr lang="es-ES" dirty="0"/>
              <a:t> </a:t>
            </a:r>
            <a:r>
              <a:rPr lang="es-ES" dirty="0">
                <a:latin typeface="Arial" charset="0"/>
              </a:rPr>
              <a:t>– Configurar un servidor DHCPv4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8.1.2.3 – Retransmisión de DHCPv4 (continuación)</a:t>
            </a:r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/>
              <a:t>8.1 </a:t>
            </a:r>
            <a:r>
              <a:rPr lang="es-ES" sz="2400" dirty="0">
                <a:latin typeface="Arial" charset="0"/>
              </a:rPr>
              <a:t>DHCPv4</a:t>
            </a: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7992" y="3932896"/>
            <a:ext cx="5983908" cy="2709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21" y="306562"/>
            <a:ext cx="8772157" cy="838200"/>
          </a:xfrm>
        </p:spPr>
        <p:txBody>
          <a:bodyPr/>
          <a:lstStyle/>
          <a:p>
            <a:pPr eaLnBrk="1" hangingPunct="1"/>
            <a:r>
              <a:rPr lang="es-ES" dirty="0"/>
              <a:t>Introducción a DHCPv4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3859" y="1426755"/>
            <a:ext cx="8336280" cy="262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b="1" dirty="0">
                <a:latin typeface="+mn-lt"/>
              </a:rPr>
              <a:t>DHCPv4:</a:t>
            </a:r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400" dirty="0">
                <a:latin typeface="+mn-lt"/>
              </a:rPr>
              <a:t>Asigna direcciones IPv4 y otra información de configuración de red en forma dinámica.</a:t>
            </a:r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400" dirty="0">
                <a:latin typeface="+mn-lt"/>
              </a:rPr>
              <a:t>Es una herramienta útil y que ahorra tiempo a los administradores de la red.</a:t>
            </a:r>
          </a:p>
          <a:p>
            <a:pPr marL="6937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400" dirty="0"/>
              <a:t>Asigna de manera dinámica, o arrienda, una dirección IPv4 de un conjunto de direcciones.</a:t>
            </a:r>
            <a:endParaRPr lang="es-ES" sz="1400" dirty="0">
              <a:latin typeface="+mn-lt"/>
            </a:endParaRP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dirty="0">
                <a:latin typeface="+mn-lt"/>
              </a:rPr>
              <a:t>Se puede configurar un router Cisco para proporcionar servicios DHCPv4.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s-ES" sz="1800" dirty="0">
                <a:latin typeface="+mn-lt"/>
              </a:rPr>
              <a:t>Los administradores configuran servidores DHCPv4 de modo que caduquen los arrendamientos. Entonces el cliente debe solicitar otra dirección, aunque generalmente se le vuelve a asignar la misma.</a:t>
            </a:r>
          </a:p>
        </p:txBody>
      </p:sp>
    </p:spTree>
    <p:extLst>
      <p:ext uri="{BB962C8B-B14F-4D97-AF65-F5344CB8AC3E}">
        <p14:creationId xmlns:p14="http://schemas.microsoft.com/office/powerpoint/2010/main" val="1445522053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21" y="250158"/>
            <a:ext cx="8772157" cy="838200"/>
          </a:xfrm>
        </p:spPr>
        <p:txBody>
          <a:bodyPr/>
          <a:lstStyle/>
          <a:p>
            <a:pPr eaLnBrk="1" hangingPunct="1"/>
            <a:r>
              <a:rPr lang="es-ES" dirty="0">
                <a:latin typeface="Arial" charset="0"/>
              </a:rPr>
              <a:t>Configurar un servidor DHCPv4 básico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idx="1"/>
          </p:nvPr>
        </p:nvSpPr>
        <p:spPr>
          <a:xfrm>
            <a:off x="335280" y="1234440"/>
            <a:ext cx="8319622" cy="5181599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s-ES" sz="2000" dirty="0"/>
              <a:t>Un router Cisco que ejecuta el software Cisco IOS puede configurarse para que actúe como servidor DHCPv4. Para configurar DHCP: </a:t>
            </a:r>
          </a:p>
          <a:p>
            <a:pPr marL="795337" lvl="1" indent="-45720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s-ES" dirty="0"/>
              <a:t>Excluya direcciones del conjunto.</a:t>
            </a:r>
          </a:p>
          <a:p>
            <a:pPr marL="795337" lvl="1" indent="-45720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n-US" dirty="0"/>
              <a:t>	</a:t>
            </a:r>
            <a:r>
              <a:rPr lang="es-ES" dirty="0"/>
              <a:t>Configure el nombre del conjunto de DHCP.</a:t>
            </a:r>
          </a:p>
          <a:p>
            <a:pPr marL="795337" lvl="1" indent="-457200" eaLnBrk="1" hangingPunct="1">
              <a:lnSpc>
                <a:spcPct val="100000"/>
              </a:lnSpc>
              <a:buFont typeface="+mj-lt"/>
              <a:buAutoNum type="arabicPeriod"/>
              <a:defRPr/>
            </a:pPr>
            <a:r>
              <a:rPr lang="es-ES" dirty="0"/>
              <a:t>Defina el rango de direcciones y la máscara de subred. Utilice el comando </a:t>
            </a:r>
            <a:r>
              <a:rPr lang="es-ES" b="1" dirty="0">
                <a:latin typeface="Courier New" pitchFamily="49" charset="0"/>
              </a:rPr>
              <a:t>default-router</a:t>
            </a:r>
            <a:r>
              <a:rPr lang="es-ES" dirty="0"/>
              <a:t> para el </a:t>
            </a:r>
            <a:r>
              <a:rPr lang="es-ES" dirty="0" err="1"/>
              <a:t>gateway</a:t>
            </a:r>
            <a:r>
              <a:rPr lang="es-ES" dirty="0"/>
              <a:t> predeterminado. Parámetros opcionales que pueden incluirse en el </a:t>
            </a:r>
            <a:r>
              <a:rPr lang="es-ES" i="1" dirty="0"/>
              <a:t>conjunto:</a:t>
            </a:r>
            <a:r>
              <a:rPr lang="es-ES" dirty="0"/>
              <a:t> </a:t>
            </a:r>
            <a:r>
              <a:rPr lang="es-ES" i="1" dirty="0"/>
              <a:t>dns-server</a:t>
            </a:r>
            <a:r>
              <a:rPr lang="es-ES" dirty="0"/>
              <a:t>, </a:t>
            </a:r>
            <a:r>
              <a:rPr lang="es-ES" i="1" dirty="0"/>
              <a:t>domain-name</a:t>
            </a:r>
            <a:r>
              <a:rPr lang="es-ES" dirty="0"/>
              <a:t>.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s-ES" b="1" dirty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s-ES" b="1" dirty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s-ES" b="1" dirty="0"/>
          </a:p>
          <a:p>
            <a:pPr marL="719137" lvl="1" indent="-381000" eaLnBrk="1" hangingPunct="1">
              <a:lnSpc>
                <a:spcPct val="100000"/>
              </a:lnSpc>
              <a:defRPr/>
            </a:pPr>
            <a:endParaRPr lang="es-ES" b="1" dirty="0"/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s-ES" sz="2000" dirty="0"/>
              <a:t>Para deshabilitar DHCP utilice el comando </a:t>
            </a:r>
            <a:r>
              <a:rPr lang="es-ES" sz="2000" b="1" dirty="0"/>
              <a:t>no service </a:t>
            </a:r>
            <a:r>
              <a:rPr lang="es-ES" sz="2000" b="1" dirty="0" err="1"/>
              <a:t>dhcp</a:t>
            </a:r>
            <a:r>
              <a:rPr lang="es-ES" sz="2000" dirty="0"/>
              <a:t>.</a:t>
            </a:r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379795" y="3979723"/>
            <a:ext cx="4953001" cy="187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0861771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21" y="225825"/>
            <a:ext cx="8772157" cy="838200"/>
          </a:xfrm>
        </p:spPr>
        <p:txBody>
          <a:bodyPr/>
          <a:lstStyle/>
          <a:p>
            <a:pPr eaLnBrk="1" hangingPunct="1"/>
            <a:br>
              <a:rPr dirty="0"/>
            </a:br>
            <a:r>
              <a:rPr lang="es-ES" dirty="0">
                <a:latin typeface="Arial" charset="0"/>
              </a:rPr>
              <a:t>Verificación de DHCPv4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5921" y="1170957"/>
            <a:ext cx="7391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  <a:defRPr/>
            </a:pPr>
            <a:r>
              <a:rPr lang="es-ES" sz="2000" dirty="0">
                <a:latin typeface="+mn-lt"/>
              </a:rPr>
              <a:t>Comandos para verificar DHCP: </a:t>
            </a:r>
          </a:p>
          <a:p>
            <a:pPr marL="719137" lvl="1" indent="-381000" algn="l" eaLnBrk="1" hangingPunct="1">
              <a:lnSpc>
                <a:spcPct val="100000"/>
              </a:lnSpc>
              <a:defRPr/>
            </a:pPr>
            <a:r>
              <a:rPr lang="en-US" sz="2000" dirty="0"/>
              <a:t>	</a:t>
            </a:r>
            <a:r>
              <a:rPr lang="es-ES" sz="2000" b="1" dirty="0">
                <a:latin typeface="Courier New" panose="02070309020205020404" pitchFamily="49" charset="0"/>
              </a:rPr>
              <a:t>show running-config | section dhcp</a:t>
            </a:r>
            <a:endParaRPr lang="es-E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19137" lvl="1" indent="-381000" algn="l" eaLnBrk="1" hangingPunct="1">
              <a:lnSpc>
                <a:spcPct val="100000"/>
              </a:lnSpc>
              <a:defRPr/>
            </a:pPr>
            <a:r>
              <a:rPr lang="en-US" sz="2000" b="1" dirty="0">
                <a:latin typeface="Courier New" panose="02070309020205020404" pitchFamily="49" charset="0"/>
              </a:rPr>
              <a:t>	</a:t>
            </a:r>
            <a:r>
              <a:rPr lang="es-ES" sz="2000" b="1" dirty="0">
                <a:latin typeface="Courier New" panose="02070309020205020404" pitchFamily="49" charset="0"/>
              </a:rPr>
              <a:t>show ip</a:t>
            </a:r>
            <a:r>
              <a:rPr lang="es-ES" sz="2000" dirty="0"/>
              <a:t> </a:t>
            </a:r>
            <a:r>
              <a:rPr lang="es-ES" sz="2000" b="1" dirty="0">
                <a:latin typeface="Courier New" panose="02070309020205020404" pitchFamily="49" charset="0"/>
              </a:rPr>
              <a:t>dhcp binding</a:t>
            </a:r>
          </a:p>
          <a:p>
            <a:pPr marL="719137" lvl="1" indent="-381000" algn="l" eaLnBrk="1" hangingPunct="1">
              <a:lnSpc>
                <a:spcPct val="100000"/>
              </a:lnSpc>
              <a:defRPr/>
            </a:pPr>
            <a:r>
              <a:rPr lang="en-US" sz="2000" b="1" dirty="0">
                <a:latin typeface="Courier New" panose="02070309020205020404" pitchFamily="49" charset="0"/>
              </a:rPr>
              <a:t>	</a:t>
            </a:r>
            <a:r>
              <a:rPr lang="es-ES" sz="2000" b="1" dirty="0">
                <a:latin typeface="Courier New" panose="02070309020205020404" pitchFamily="49" charset="0"/>
              </a:rPr>
              <a:t>show ip</a:t>
            </a:r>
            <a:r>
              <a:rPr lang="es-ES" sz="2000" dirty="0"/>
              <a:t> </a:t>
            </a:r>
            <a:r>
              <a:rPr lang="es-ES" sz="2000" b="1" dirty="0">
                <a:latin typeface="Courier New" panose="02070309020205020404" pitchFamily="49" charset="0"/>
              </a:rPr>
              <a:t>dhcp server statistics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  <a:defRPr/>
            </a:pPr>
            <a:r>
              <a:rPr lang="es-ES" sz="2000" dirty="0">
                <a:latin typeface="+mn-lt"/>
              </a:rPr>
              <a:t>En la PC, emita el comando </a:t>
            </a:r>
            <a:r>
              <a:rPr lang="es-ES" sz="2000" b="1" dirty="0">
                <a:latin typeface="Courier New" panose="02070309020205020404" pitchFamily="49" charset="0"/>
              </a:rPr>
              <a:t>ipconfig /all</a:t>
            </a:r>
            <a:r>
              <a:rPr lang="es-ES" sz="2000" dirty="0">
                <a:latin typeface="+mn-lt"/>
              </a:rPr>
              <a:t>.</a:t>
            </a:r>
          </a:p>
          <a:p>
            <a:pPr marL="719137" lvl="1" indent="-381000" eaLnBrk="1" hangingPunct="1">
              <a:lnSpc>
                <a:spcPct val="100000"/>
              </a:lnSpc>
              <a:defRPr/>
            </a:pPr>
            <a:r>
              <a:rPr lang="en-US" dirty="0"/>
              <a:t>	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31744" y="3091415"/>
            <a:ext cx="4352491" cy="33375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7465765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21" y="307306"/>
            <a:ext cx="8772157" cy="838200"/>
          </a:xfrm>
        </p:spPr>
        <p:txBody>
          <a:bodyPr/>
          <a:lstStyle/>
          <a:p>
            <a:pPr eaLnBrk="1" hangingPunct="1"/>
            <a:r>
              <a:rPr lang="es-ES" dirty="0"/>
              <a:t>Retransmisión de </a:t>
            </a:r>
            <a:r>
              <a:rPr lang="es-ES" dirty="0">
                <a:latin typeface="Arial" charset="0"/>
              </a:rPr>
              <a:t>DHCPv4</a:t>
            </a:r>
            <a:r>
              <a:rPr lang="en-US" altLang="en-US" dirty="0"/>
              <a:t> (DHCPv4 Relay)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237" y="1596844"/>
            <a:ext cx="6307282" cy="475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359053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21" y="144647"/>
            <a:ext cx="8772157" cy="838200"/>
          </a:xfrm>
        </p:spPr>
        <p:txBody>
          <a:bodyPr/>
          <a:lstStyle/>
          <a:p>
            <a:pPr eaLnBrk="1" hangingPunct="1"/>
            <a:r>
              <a:rPr lang="es-ES" dirty="0"/>
              <a:t>Retransmisión de </a:t>
            </a:r>
            <a:r>
              <a:rPr lang="es-ES" dirty="0">
                <a:latin typeface="Arial" charset="0"/>
              </a:rPr>
              <a:t>DHCPv4 (</a:t>
            </a:r>
            <a:r>
              <a:rPr lang="en-US" altLang="en-US" dirty="0"/>
              <a:t>DHCPv4 Relay)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48" y="1112144"/>
            <a:ext cx="8913829" cy="56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lvl="1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  <a:defRPr/>
            </a:pPr>
            <a:r>
              <a:rPr lang="es-ES" sz="1600" dirty="0">
                <a:latin typeface="+mn-lt"/>
              </a:rPr>
              <a:t>La dirección IP de ayuda permite habilitar un router para que reenvíe difusiones de DHCPv4 al servidor DHCPv4. Funciona como retransmisión.</a:t>
            </a:r>
            <a:endParaRPr lang="es-ES" altLang="ja-JP" sz="1600" dirty="0">
              <a:latin typeface="+mn-lt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85920" y="1730775"/>
            <a:ext cx="6494446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249D84E-4902-4C32-868C-E3C2A77A3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1701" y="3129179"/>
            <a:ext cx="4977331" cy="375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715984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32632</TotalTime>
  <Pages>28</Pages>
  <Words>376</Words>
  <Application>Microsoft Office PowerPoint</Application>
  <PresentationFormat>Presentación en pantalla (4:3)</PresentationFormat>
  <Paragraphs>52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Wingdings</vt:lpstr>
      <vt:lpstr>PPT-TMPLT-WHT_C</vt:lpstr>
      <vt:lpstr>NetAcad-4F_PPT-WHT_060408</vt:lpstr>
      <vt:lpstr>8.1 DHCPv4</vt:lpstr>
      <vt:lpstr>Introducción a DHCPv4</vt:lpstr>
      <vt:lpstr>Configurar un servidor DHCPv4 básico</vt:lpstr>
      <vt:lpstr> Verificación de DHCPv4</vt:lpstr>
      <vt:lpstr>Retransmisión de DHCPv4 (DHCPv4 Relay)</vt:lpstr>
      <vt:lpstr>Retransmisión de DHCPv4 (DHCPv4 Relay)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1158</cp:revision>
  <cp:lastPrinted>1999-01-27T00:54:54Z</cp:lastPrinted>
  <dcterms:created xsi:type="dcterms:W3CDTF">2006-10-23T15:07:30Z</dcterms:created>
  <dcterms:modified xsi:type="dcterms:W3CDTF">2021-04-28T17:47:56Z</dcterms:modified>
</cp:coreProperties>
</file>