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791" r:id="rId3"/>
    <p:sldId id="991" r:id="rId4"/>
    <p:sldId id="993" r:id="rId5"/>
    <p:sldId id="994" r:id="rId6"/>
    <p:sldId id="996" r:id="rId7"/>
    <p:sldId id="997" r:id="rId8"/>
    <p:sldId id="998" r:id="rId9"/>
    <p:sldId id="999" r:id="rId10"/>
    <p:sldId id="913" r:id="rId11"/>
    <p:sldId id="1000" r:id="rId12"/>
    <p:sldId id="1001" r:id="rId13"/>
    <p:sldId id="1007" r:id="rId14"/>
    <p:sldId id="1008" r:id="rId15"/>
    <p:sldId id="1004" r:id="rId16"/>
    <p:sldId id="100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11" autoAdjust="0"/>
    <p:restoredTop sz="76980" autoAdjust="0"/>
  </p:normalViewPr>
  <p:slideViewPr>
    <p:cSldViewPr snapToGrid="0">
      <p:cViewPr varScale="1">
        <p:scale>
          <a:sx n="88" d="100"/>
          <a:sy n="88" d="100"/>
        </p:scale>
        <p:origin x="90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3.2.1.4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Habilitar y verificar RIPv2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3.2.1.5 – Deshabilitar la sumarización automática</a:t>
            </a:r>
          </a:p>
        </p:txBody>
      </p:sp>
    </p:spTree>
    <p:extLst>
      <p:ext uri="{BB962C8B-B14F-4D97-AF65-F5344CB8AC3E}">
        <p14:creationId xmlns:p14="http://schemas.microsoft.com/office/powerpoint/2010/main" val="1966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8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3. 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Habilitar y verificar RIPv2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211" y="1472631"/>
            <a:ext cx="6077578" cy="538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7611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3200"/>
            <a:ext cx="8456613" cy="871538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Deshabilitar la sumarización automática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78" y="1459743"/>
            <a:ext cx="8959821" cy="69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En forma similar a RIPv1, RIPv2 resume automáticamente las redes principales de manera predeterminada.</a:t>
            </a:r>
            <a:endParaRPr lang="es-ES" sz="1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A95280-3436-43CB-9AC9-5C2D40A7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62" y="1920815"/>
            <a:ext cx="3560760" cy="438291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4FAFF53-8C63-42F1-ACA0-8BA6C1EFDA27}"/>
              </a:ext>
            </a:extLst>
          </p:cNvPr>
          <p:cNvSpPr txBox="1"/>
          <p:nvPr/>
        </p:nvSpPr>
        <p:spPr>
          <a:xfrm>
            <a:off x="184178" y="2198508"/>
            <a:ext cx="5214884" cy="410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Para modificar el comportamiento predeterminado de sumarización automática de RIPv2, utilice el comando</a:t>
            </a:r>
            <a:r>
              <a:rPr lang="es-ES" sz="1500" b="1" dirty="0">
                <a:latin typeface="+mn-lt"/>
              </a:rPr>
              <a:t> no auto-summary</a:t>
            </a:r>
            <a:r>
              <a:rPr lang="es-ES" sz="1500" dirty="0">
                <a:latin typeface="+mn-lt"/>
              </a:rPr>
              <a:t>. Este comando no tiene ningún efecto cuando se utiliza RIPv1.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Cuando se deshabilita la sumarización automática, RIPv2 ya no resume las redes a su dirección con clase en routers fronterizos. RIPv2 ahora incluye todas las subredes y sus máscaras correspondientes en sus actualizaciones de ruteo.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El comando</a:t>
            </a:r>
            <a:r>
              <a:rPr lang="es-ES" sz="1500" b="1" dirty="0">
                <a:latin typeface="+mn-lt"/>
              </a:rPr>
              <a:t> show ip protocols </a:t>
            </a:r>
            <a:r>
              <a:rPr lang="es-ES" sz="1500" dirty="0">
                <a:latin typeface="+mn-lt"/>
              </a:rPr>
              <a:t>ahora indica que la sumarización automática de redes no tiene efecto.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0811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/>
              <a:t>propósito de los protocolos </a:t>
            </a:r>
            <a:r>
              <a:rPr lang="es-ES" dirty="0"/>
              <a:t>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652361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redes generalmente utilizan una combinación de ruteo estático y dinámico.</a:t>
            </a:r>
          </a:p>
          <a:p>
            <a:pPr marL="0" indent="0">
              <a:buNone/>
            </a:pPr>
            <a:r>
              <a:rPr lang="es-ES" dirty="0"/>
              <a:t>El ruteo estático tiene varios usos principales: </a:t>
            </a:r>
          </a:p>
          <a:p>
            <a:pPr marL="461963" indent="-342900"/>
            <a:r>
              <a:rPr lang="es-ES" sz="2000" dirty="0"/>
              <a:t>Facilita el mantenimiento de la tabla de ruteo en redes más pequeñas en las cuales no está previsto que crezcan significativamente.</a:t>
            </a:r>
          </a:p>
          <a:p>
            <a:pPr marL="461963" indent="-342900"/>
            <a:r>
              <a:rPr lang="es-ES" sz="2000" dirty="0"/>
              <a:t>Proporciona ruteo hacia y desde una </a:t>
            </a:r>
            <a:r>
              <a:rPr lang="es-ES" sz="2000" b="1" dirty="0"/>
              <a:t>red stub </a:t>
            </a:r>
            <a:r>
              <a:rPr lang="es-ES" sz="2000" dirty="0"/>
              <a:t>(de conexión única). Una red con solo una ruta predeterminada saliente y sin conocimiento de ninguna red remota.</a:t>
            </a:r>
          </a:p>
          <a:p>
            <a:pPr marL="461963" indent="-342900"/>
            <a:r>
              <a:rPr lang="es-ES" sz="2000" dirty="0"/>
              <a:t>Acceder a un único </a:t>
            </a:r>
            <a:r>
              <a:rPr lang="es-ES" sz="2000" b="1" dirty="0"/>
              <a:t>router por default</a:t>
            </a:r>
            <a:r>
              <a:rPr lang="es-ES" sz="2000" dirty="0"/>
              <a:t> o predeterminado. Se utiliza para representar una ruta hacia cualquier red que no tenga ninguna coincidencia en la tabla de ruteo.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988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58" y="1489669"/>
            <a:ext cx="7478289" cy="478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018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34090</TotalTime>
  <Pages>28</Pages>
  <Words>845</Words>
  <Application>Microsoft Office PowerPoint</Application>
  <PresentationFormat>Presentación en pantalla (4:3)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3. 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Usos del ruteo estático</vt:lpstr>
      <vt:lpstr>Comparación entre ruteo dinámico y estático Usos del ruteo estático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Habilitar y verificar RIPv2</vt:lpstr>
      <vt:lpstr>Configurar el protocolo RIP Deshabilitar la sumarización automática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1103</cp:revision>
  <cp:lastPrinted>1999-01-27T00:54:54Z</cp:lastPrinted>
  <dcterms:created xsi:type="dcterms:W3CDTF">2006-10-23T15:07:30Z</dcterms:created>
  <dcterms:modified xsi:type="dcterms:W3CDTF">2021-08-30T04:10:51Z</dcterms:modified>
</cp:coreProperties>
</file>