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329" r:id="rId3"/>
    <p:sldId id="332" r:id="rId4"/>
    <p:sldId id="342" r:id="rId5"/>
    <p:sldId id="326" r:id="rId6"/>
    <p:sldId id="343" r:id="rId7"/>
    <p:sldId id="345" r:id="rId8"/>
    <p:sldId id="346" r:id="rId9"/>
    <p:sldId id="331" r:id="rId10"/>
    <p:sldId id="344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2873" autoAdjust="0"/>
  </p:normalViewPr>
  <p:slideViewPr>
    <p:cSldViewPr>
      <p:cViewPr varScale="1">
        <p:scale>
          <a:sx n="99" d="100"/>
          <a:sy n="99" d="100"/>
        </p:scale>
        <p:origin x="18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5066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14. 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A668D5-E379-CD9A-F40B-86D405A0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2872176"/>
            <a:ext cx="8460432" cy="284800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66847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servidor DNS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2FBB8-293D-1C2B-26AE-75F1BE4A93AA}"/>
              </a:ext>
            </a:extLst>
          </p:cNvPr>
          <p:cNvSpPr txBox="1"/>
          <p:nvPr/>
        </p:nvSpPr>
        <p:spPr>
          <a:xfrm>
            <a:off x="539552" y="1348169"/>
            <a:ext cx="806489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 registros para los servidores del tec, tinder y DNS: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www.tec.com (dirección pública)	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tinder.com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DNS.com	</a:t>
            </a:r>
          </a:p>
        </p:txBody>
      </p:sp>
    </p:spTree>
    <p:extLst>
      <p:ext uri="{BB962C8B-B14F-4D97-AF65-F5344CB8AC3E}">
        <p14:creationId xmlns:p14="http://schemas.microsoft.com/office/powerpoint/2010/main" val="210188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3F64D-6942-50B0-84D0-84C794A7D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91" y="3832994"/>
            <a:ext cx="7818218" cy="2631817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3" y="0"/>
            <a:ext cx="8872310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DHCP, rutas estáticas, NAT y DNS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82" y="1005401"/>
            <a:ext cx="8610305" cy="281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subneteo con máscaras de longitud variable (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servicio de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una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ISP con el direccionamiento público asignado.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  <a:r>
              <a:rPr lang="es-MX" sz="1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45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124744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ruteador.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85C6AF-8D78-FFF7-537A-7A5407F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307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72008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61470"/>
            <a:ext cx="754595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DNS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01AC3-FA4E-FABB-475B-45C567326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8" y="3105024"/>
            <a:ext cx="9057924" cy="304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5048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</a:p>
          <a:p>
            <a:pPr marL="342900" lvl="1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dirIP-Server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820472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4D45F3-C05D-5FD5-7AF9-353740356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3180519"/>
            <a:ext cx="8964488" cy="301768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ruteo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7" y="908720"/>
            <a:ext cx="852872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ISP-ALESTRA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Configurar una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ruta estática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del next-hop o recursiva a su puerta de enlace en RB utilizando el rango de direcciones de red pública asignado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marL="0" lvl="1" indent="0" algn="just">
              <a:lnSpc>
                <a:spcPct val="150000"/>
              </a:lnSpc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En el ruteador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</a:p>
          <a:p>
            <a:pPr marL="3429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Configure una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 por default 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hacia el 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7535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140968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estático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86186"/>
            <a:ext cx="8280920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 estático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 para el servidor del </a:t>
            </a: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Establecer la traducción estática de direcciones de uno a uno, es decir, traducir la dirección IP privada del servidor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una dirección IP pública. Utiliza la primera dirección pública disponible del </a:t>
            </a:r>
            <a:r>
              <a:rPr lang="es-ES" sz="1600" dirty="0">
                <a:solidFill>
                  <a:srgbClr val="EEECE1">
                    <a:lumMod val="2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IP públicas asignado: 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34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" y="3255557"/>
            <a:ext cx="9036496" cy="304192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231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3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¿Cómo conectar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con una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permita que todos los usuarios de la red local puedan salir al exterior.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170.15.9.32 /27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Descarte la primera IP disponible del POOL, ya que fue asignada al direccionamiento estático del servidor del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00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CEB6630-D58C-6172-1454-71F2EACD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3" y="3789040"/>
            <a:ext cx="8784976" cy="2957252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53A6B150-9682-60C5-EAF4-78F92F3DC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41013"/>
            <a:ext cx="8640960" cy="305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 en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 lvl="1" indent="0">
              <a:lnSpc>
                <a:spcPct val="150000"/>
              </a:lnSpc>
            </a:pPr>
            <a:r>
              <a:rPr lang="es-MX" sz="14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4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575</Words>
  <Application>Microsoft Office PowerPoint</Application>
  <PresentationFormat>On-screen Show (4:3)</PresentationFormat>
  <Paragraphs>60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Dom Casual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259</cp:revision>
  <dcterms:created xsi:type="dcterms:W3CDTF">2013-06-11T22:32:36Z</dcterms:created>
  <dcterms:modified xsi:type="dcterms:W3CDTF">2024-05-27T18:45:19Z</dcterms:modified>
</cp:coreProperties>
</file>