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8BF2-230A-4786-8633-4373158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DDE15-579C-44AA-AE3A-4645B6A6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92301-8D8B-4537-BEDB-F04FE80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A5FF-572E-4328-AC7A-7E46D32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2D9-C06A-4CCD-95AF-BEB5351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0B23-A254-4848-B855-F118B46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0CFD1-910D-4FC0-9431-5784C543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EF759-401A-4E8B-8E99-0B5643A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96DFF-394B-4053-9F55-66B5073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6C0BC-288B-4087-9916-35E0B63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77D44-E512-49EB-9463-C65449BF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CB5DE-FCDC-45C9-9E56-A694AC0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144AB-753C-4971-B3CA-2320CBA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AD075-A9AC-43A5-8F3C-3C0B68F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04E81-73E0-4823-876E-D932CF3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1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7654-784E-4B72-81CB-F118B19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7EF30-518E-46E6-9165-C5F22162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3BFF-47F1-41A6-A12A-F7091CC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B782-0FE8-49DC-AA6D-93C9A69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5B42-ADC8-4630-AB22-64F5E7E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16E-185C-46FB-B64E-CAD693B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3961-BF10-4CB7-B6EB-A29FD808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C040A-1397-436A-B667-1A266CA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D251-9C98-4762-BF44-8FD9A40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81E8-B175-4C12-AB7A-1AB2C595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CA5D-5250-419D-B9E2-780891E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20BEA-DB4D-485C-8E7E-2546EC8C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CE9CC-F21D-498A-B114-64F92800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0E163-E0D2-4576-88BC-D0AD93D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03877-6E63-41DE-84D0-9AF2229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3AED-29AA-415A-843A-7EAA7C4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D132-0B32-4A0C-8F6B-0C522062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B5D72-A4B4-4AB5-AD51-B4C7ADE9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8E033-D82D-4B94-A476-8176267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81501-3F66-4724-AA54-450BE49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A437C-8FB6-4265-A23B-F3BE03A2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0FDD2-BAE4-4F85-B849-E943D3D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2004C-87B3-4547-973F-CA715AC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6BDCB-823D-4D67-B495-52E3B4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CB-74D8-4020-97CD-5035F1E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8B1C3B-76AD-46FE-BAC3-206556B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988F9-633E-4DD4-9891-5A0D0CB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367FC-7D0D-420E-8E22-21EE016B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B7471-24DE-40C2-99A2-D10E25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CB98D-6376-404D-ADAC-2AE4DCA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D5119-7D3E-4AA2-A189-29F2C10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4285-5629-469D-8FE1-66AD5E6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81E67-B59C-4D1B-AE14-EB47499D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B3C95-685B-4DAA-BA57-3C48FFCA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823B0-937C-4C3A-9842-EDEE8388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AEBE4-3032-41B3-8658-094CBC8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B9E47-279C-480F-B0C4-00AE4A2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A60-4C3F-4D49-9764-C0AC963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489DA-E43A-492A-9F1E-C7DB473F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B68E3-3601-4738-BC0D-F3D6368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2D1E-5B67-4BF8-8DEA-94AA137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536E2-E975-468A-92FE-1645B57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46818-F857-45CB-889E-A0DF8E8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3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1DB-5538-4702-8BE7-28EE5263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F948-90F4-4275-8CF9-7CAE290E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EFB16-565E-4A0D-BF50-77A217F1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F118-2CE8-494B-A2E2-C35B200AF0A4}" type="datetimeFigureOut">
              <a:rPr lang="es-MX" smtClean="0"/>
              <a:t>03/04/2023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C7BBC-2239-4080-8F46-D5B6FC97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B8E6-DAF8-4AD3-8E71-4378DD58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2299231" y="275643"/>
            <a:ext cx="98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spc="-5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DHCPv4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66D80C-5ADE-4A88-870E-BE2E72017B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1" y="754849"/>
            <a:ext cx="7901339" cy="5654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798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8</cp:revision>
  <dcterms:created xsi:type="dcterms:W3CDTF">2021-10-12T10:10:31Z</dcterms:created>
  <dcterms:modified xsi:type="dcterms:W3CDTF">2023-04-04T00:31:35Z</dcterms:modified>
</cp:coreProperties>
</file>