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334" r:id="rId5"/>
    <p:sldId id="267" r:id="rId6"/>
    <p:sldId id="273" r:id="rId7"/>
    <p:sldId id="335" r:id="rId8"/>
    <p:sldId id="343" r:id="rId9"/>
    <p:sldId id="342" r:id="rId10"/>
    <p:sldId id="339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2873" autoAdjust="0"/>
  </p:normalViewPr>
  <p:slideViewPr>
    <p:cSldViewPr>
      <p:cViewPr varScale="1">
        <p:scale>
          <a:sx n="99" d="100"/>
          <a:sy n="99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05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27584" y="548680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52920" y="1484784"/>
            <a:ext cx="7838159" cy="160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direcciones 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6292" y="16948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con una dirección IP estática</a:t>
            </a:r>
            <a:endParaRPr lang="es-ES_tradnl" sz="1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72CB85-D26A-F537-9ECE-26C898E4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3973" y="1412776"/>
            <a:ext cx="8444491" cy="361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188640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endParaRPr lang="es-ES_tradnl" sz="1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direcciones utilizando una </a:t>
            </a: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(ACL) definida</a:t>
            </a: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indent="-285750">
              <a:lnSpc>
                <a:spcPct val="150000"/>
              </a:lnSpc>
            </a:pP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indent="-28575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indent="-285750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con una ACL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2" y="5157192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 y hasta 2</a:t>
            </a:r>
            <a:r>
              <a:rPr lang="es-ES" sz="14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65536).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701</Words>
  <Application>Microsoft Office PowerPoint</Application>
  <PresentationFormat>On-screen Show (4:3)</PresentationFormat>
  <Paragraphs>69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Dom Casual</vt:lpstr>
      <vt:lpstr>Times New Roman</vt:lpstr>
      <vt:lpstr>Tema de Office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249</cp:revision>
  <dcterms:created xsi:type="dcterms:W3CDTF">2013-06-11T22:32:36Z</dcterms:created>
  <dcterms:modified xsi:type="dcterms:W3CDTF">2024-05-27T21:26:01Z</dcterms:modified>
</cp:coreProperties>
</file>