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7" r:id="rId2"/>
    <p:sldId id="358" r:id="rId3"/>
    <p:sldId id="360" r:id="rId4"/>
    <p:sldId id="361" r:id="rId5"/>
    <p:sldId id="366" r:id="rId6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03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590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648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6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30/04/2024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6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30/04/2024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088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376463"/>
            <a:ext cx="6400800" cy="124928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 y PAT</a:t>
            </a:r>
          </a:p>
          <a:p>
            <a:pPr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40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2351584" y="548681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990600"/>
            <a:ext cx="9906000" cy="187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20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43064"/>
            <a:ext cx="10744200" cy="27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s-MX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762000" y="1371600"/>
            <a:ext cx="9906000" cy="8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(PAT).</a:t>
            </a: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65213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PAT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47832"/>
            <a:ext cx="10134600" cy="27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1295400"/>
            <a:ext cx="9906000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con una sola dirección y </a:t>
            </a:r>
            <a:r>
              <a:rPr lang="es-E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sola dirección IP pública,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8306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PAT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52810"/>
            <a:ext cx="11175023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con la IP pública de una interface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definida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una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742950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81000"/>
            <a:ext cx="769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Port </a:t>
            </a:r>
            <a:r>
              <a:rPr lang="es-ES" sz="3200" b="1" spc="-25" dirty="0" err="1">
                <a:latin typeface="Calibri"/>
                <a:cs typeface="Calibri"/>
              </a:rPr>
              <a:t>Forwarding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97A5F177-69B7-4D90-83F6-DE5C57E0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56477"/>
            <a:ext cx="10972800" cy="29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Realizar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 Esto 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 todos los servicios de la traducción de </a:t>
            </a:r>
            <a:r>
              <a:rPr lang="es-MX" sz="16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estático y los demás usuarios no podrán hacer la traducción.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IP-local-privada IP-Global-pública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resolver este problema existe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es una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NAT estática con un número de puerto TCP o UDP específico.  Se llama </a:t>
            </a:r>
            <a:r>
              <a:rPr lang="es-E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lo que lo que llega por un puerto de petición, lo podemos enviar a otro puerto diferente o al mismo puerto.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tcp-udp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IP-local-privada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local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IP-Global-publica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global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4694BF8-D161-44D0-AE19-3FF48716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96256"/>
            <a:ext cx="10439400" cy="25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 que se va a traducir.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IP privada interna.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local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(TCP/UDP)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o por el que me voy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conectar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(puertos de las aplicaciones: web 80, telnet 23, etc.)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Dirección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IP pública global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global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(TCP/UDP)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me van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contactar desde el exterior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( 2 a la 16 desde 1 hasta 65535).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532</Words>
  <Application>Microsoft Office PowerPoint</Application>
  <PresentationFormat>Widescreen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Dom Casual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46</cp:revision>
  <dcterms:created xsi:type="dcterms:W3CDTF">2021-02-01T12:33:05Z</dcterms:created>
  <dcterms:modified xsi:type="dcterms:W3CDTF">2024-04-30T22:22:33Z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