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7"/>
    <p:restoredTop sz="95313"/>
  </p:normalViewPr>
  <p:slideViewPr>
    <p:cSldViewPr snapToGrid="0" snapToObjects="1">
      <p:cViewPr varScale="1">
        <p:scale>
          <a:sx n="70" d="100"/>
          <a:sy n="70" d="100"/>
        </p:scale>
        <p:origin x="18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9D4E5-5B07-5645-B984-7931AFDAB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D159F9-6C59-6B44-BBC6-2EF0E2C89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C7214E-66C1-524C-89E6-0E4B29E8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9576-A0C7-444F-B8CD-1F491A005DE0}" type="datetimeFigureOut">
              <a:rPr lang="es-MX" smtClean="0"/>
              <a:t>10/08/21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633E0-E44C-564A-98FC-35A1A97D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0311A3-A6C1-FC4F-AD56-FBB5DA15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95EC-C410-7D4F-B6F2-DF23E8C05A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92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62E0D-D018-7E48-8E55-A4F6D769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DD1C96-556A-5440-B053-9687CF700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2E2D7E-3A43-1B42-AB5F-32BEA948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9576-A0C7-444F-B8CD-1F491A005DE0}" type="datetimeFigureOut">
              <a:rPr lang="es-MX" smtClean="0"/>
              <a:t>10/08/21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49A37-BDC7-5C41-873E-55D63629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3C4581-4908-4F41-83FB-C2B11E4C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95EC-C410-7D4F-B6F2-DF23E8C05A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82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F35A9D-975F-124F-BDBC-CCF34FF18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71D5E7-B3E0-FE42-B57B-44E7331EA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5E2889-DC21-9844-B3D9-DFC1AF87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9576-A0C7-444F-B8CD-1F491A005DE0}" type="datetimeFigureOut">
              <a:rPr lang="es-MX" smtClean="0"/>
              <a:t>10/08/21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7415DD-B57B-2846-BABA-1707BEB5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5942D4-D0B4-DC4A-B153-B222E968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95EC-C410-7D4F-B6F2-DF23E8C05A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78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66C20-167B-9E40-8C2C-C79736AA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2DE821-A8AA-644F-B337-CA3FB60A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842BB-F691-F04F-9098-A445B262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9576-A0C7-444F-B8CD-1F491A005DE0}" type="datetimeFigureOut">
              <a:rPr lang="es-MX" smtClean="0"/>
              <a:t>10/08/21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1AF714-C53A-D141-9E45-43947417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CDDBB2-227B-2548-9EA0-B0A98B97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95EC-C410-7D4F-B6F2-DF23E8C05A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153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D7187-60D2-044A-8D26-B0CB8A6D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B90384-E9AA-C54F-A698-990C2A84B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EA7AE9-A669-A64D-B586-28593B71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9576-A0C7-444F-B8CD-1F491A005DE0}" type="datetimeFigureOut">
              <a:rPr lang="es-MX" smtClean="0"/>
              <a:t>10/08/21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609D60-9D7D-1041-B8FE-25C739FB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2E33E3-F921-9D4B-845B-A7677D9C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95EC-C410-7D4F-B6F2-DF23E8C05A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57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966D8-7DB2-4E40-ABEB-75640CDA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F8511-44E5-5846-8E19-97AE817F6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F1F836-E4BD-D341-9075-F9F460A6E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6B9A04-2C16-CF4E-B191-EF1242EB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9576-A0C7-444F-B8CD-1F491A005DE0}" type="datetimeFigureOut">
              <a:rPr lang="es-MX" smtClean="0"/>
              <a:t>10/08/21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84A20D-E27E-1C42-877F-4C9BDF9A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D63E59-B0FF-A04B-963F-13ECD3B2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95EC-C410-7D4F-B6F2-DF23E8C05A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83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9A66-6777-444E-A27D-4B455D92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85E066-6F44-D743-94E8-98E6C2B5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A19060-F06E-CA4B-B3E1-357B1078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9BB35F-6AB7-094A-9801-8BDC4B20D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45FC8A-0C00-4A42-B74C-F9043EC8F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31E0DB1-FD42-414D-A428-D1FD5017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9576-A0C7-444F-B8CD-1F491A005DE0}" type="datetimeFigureOut">
              <a:rPr lang="es-MX" smtClean="0"/>
              <a:t>10/08/21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B9E067-47C8-B146-86A3-59061DAF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44EA36-7EF7-5741-9FEA-E12455D8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95EC-C410-7D4F-B6F2-DF23E8C05A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180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FD6FC-88B9-EC4F-AD68-21BB55F5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B28EA1-A470-9340-9A80-6DF38867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9576-A0C7-444F-B8CD-1F491A005DE0}" type="datetimeFigureOut">
              <a:rPr lang="es-MX" smtClean="0"/>
              <a:t>10/08/21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CBF9AD-7C63-C04C-8B02-56B700AF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249D3A-0CCD-9544-A2E7-DAF04DC8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95EC-C410-7D4F-B6F2-DF23E8C05A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6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1D62DF-A64E-AE4D-AAE6-38BC7C58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9576-A0C7-444F-B8CD-1F491A005DE0}" type="datetimeFigureOut">
              <a:rPr lang="es-MX" smtClean="0"/>
              <a:t>10/08/21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FC8FBF-2216-E54D-BD4E-C1E9C935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B72D8B-8D22-0F42-8C74-ED9A70DA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95EC-C410-7D4F-B6F2-DF23E8C05A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262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2D016-A14C-5147-B30A-8F9B2271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063D5A-0CCE-4F4B-A2DF-958185579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0C9A31-7AA0-C74D-884C-849C77D6E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1C2586-443A-4F4B-B58F-4CE48D1A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9576-A0C7-444F-B8CD-1F491A005DE0}" type="datetimeFigureOut">
              <a:rPr lang="es-MX" smtClean="0"/>
              <a:t>10/08/21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B697BC-3295-084E-934F-56B36ADC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111F10-057A-0E4D-8168-30D17A02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95EC-C410-7D4F-B6F2-DF23E8C05A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789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DCC3E-2772-8145-93A2-0BE1085D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B812CB-473E-9F43-ACD9-E6B254047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B98AFE-D1BA-D54B-9C1B-30BE8E45F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3296A9-4481-134B-AB8C-50E35DEF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9576-A0C7-444F-B8CD-1F491A005DE0}" type="datetimeFigureOut">
              <a:rPr lang="es-MX" smtClean="0"/>
              <a:t>10/08/21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AC818D-EF05-B640-B623-508E2CB3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A9684A-B357-FE40-B748-A76F0589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95EC-C410-7D4F-B6F2-DF23E8C05A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76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7BEDD3-2D6D-E54F-8F78-F0038F89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F842E-5ED0-5641-87F1-6C1183FD8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36FAD9-32F7-0140-9788-40ECE1007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F9576-A0C7-444F-B8CD-1F491A005DE0}" type="datetimeFigureOut">
              <a:rPr lang="es-MX" smtClean="0"/>
              <a:t>10/08/21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F99FA9-EE8C-AC4F-8AF9-ADEA7F1D3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9CD2C5-92AA-0144-AA7F-88DA9660E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A95EC-C410-7D4F-B6F2-DF23E8C05A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942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318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Concepción Castillo Bañuelos</dc:creator>
  <cp:lastModifiedBy>María Concepción Castillo Bañuelos</cp:lastModifiedBy>
  <cp:revision>4</cp:revision>
  <dcterms:created xsi:type="dcterms:W3CDTF">2021-08-10T21:19:28Z</dcterms:created>
  <dcterms:modified xsi:type="dcterms:W3CDTF">2021-08-10T21:39:03Z</dcterms:modified>
</cp:coreProperties>
</file>