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70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4339" y="2390248"/>
            <a:ext cx="2647315" cy="362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5556" y="799622"/>
            <a:ext cx="6072886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050036"/>
            <a:ext cx="8759952" cy="473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04772"/>
            <a:ext cx="6858000" cy="455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3950" y="1585722"/>
            <a:ext cx="6896100" cy="4592320"/>
          </a:xfrm>
          <a:custGeom>
            <a:avLst/>
            <a:gdLst/>
            <a:ahLst/>
            <a:cxnLst/>
            <a:rect l="l" t="t" r="r" b="b"/>
            <a:pathLst>
              <a:path w="6896100" h="4592320">
                <a:moveTo>
                  <a:pt x="0" y="4591812"/>
                </a:moveTo>
                <a:lnTo>
                  <a:pt x="6896100" y="4591812"/>
                </a:lnTo>
                <a:lnTo>
                  <a:pt x="6896100" y="0"/>
                </a:lnTo>
                <a:lnTo>
                  <a:pt x="0" y="0"/>
                </a:lnTo>
                <a:lnTo>
                  <a:pt x="0" y="45918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494156"/>
            <a:ext cx="672401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mina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 </a:t>
            </a:r>
            <a:r>
              <a:rPr sz="2400" spc="-5" dirty="0">
                <a:latin typeface="Calibri"/>
                <a:cs typeface="Calibri"/>
              </a:rPr>
              <a:t>núm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equie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las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sidade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 siguie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oblema.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2738" y="1846326"/>
            <a:ext cx="3595370" cy="399415"/>
          </a:xfrm>
          <a:custGeom>
            <a:avLst/>
            <a:gdLst/>
            <a:ahLst/>
            <a:cxnLst/>
            <a:rect l="l" t="t" r="r" b="b"/>
            <a:pathLst>
              <a:path w="3595370" h="399414">
                <a:moveTo>
                  <a:pt x="0" y="399288"/>
                </a:moveTo>
                <a:lnTo>
                  <a:pt x="3595116" y="399288"/>
                </a:lnTo>
                <a:lnTo>
                  <a:pt x="359511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7655" y="1510283"/>
            <a:ext cx="6972300" cy="464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950" b="1" spc="22" baseline="-21367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950" b="1" spc="195" baseline="-213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 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950" b="1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950" b="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32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3 )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/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2 )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655" y="1510283"/>
            <a:ext cx="6972300" cy="464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3563" y="1562100"/>
            <a:ext cx="6954011" cy="4639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3563" y="1519427"/>
            <a:ext cx="6981444" cy="4639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15" y="1339594"/>
            <a:ext cx="8503920" cy="544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565" y="1320544"/>
            <a:ext cx="8542020" cy="5488305"/>
          </a:xfrm>
          <a:custGeom>
            <a:avLst/>
            <a:gdLst/>
            <a:ahLst/>
            <a:cxnLst/>
            <a:rect l="l" t="t" r="r" b="b"/>
            <a:pathLst>
              <a:path w="8542020" h="5488305">
                <a:moveTo>
                  <a:pt x="0" y="5487924"/>
                </a:moveTo>
                <a:lnTo>
                  <a:pt x="8542020" y="5487924"/>
                </a:lnTo>
                <a:lnTo>
                  <a:pt x="8542020" y="0"/>
                </a:lnTo>
                <a:lnTo>
                  <a:pt x="0" y="0"/>
                </a:lnTo>
                <a:lnTo>
                  <a:pt x="0" y="548792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206120"/>
            <a:ext cx="798004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ermina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núm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equie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  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   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esidades   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  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onectivida</a:t>
            </a:r>
            <a:r>
              <a:rPr sz="2400" dirty="0">
                <a:latin typeface="Calibri"/>
                <a:cs typeface="Calibri"/>
              </a:rPr>
              <a:t>d   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   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</a:t>
            </a:r>
            <a:r>
              <a:rPr sz="2400" spc="-15" dirty="0">
                <a:latin typeface="Calibri"/>
                <a:cs typeface="Calibri"/>
              </a:rPr>
              <a:t>ie</a:t>
            </a:r>
            <a:r>
              <a:rPr sz="2400" spc="-40" dirty="0">
                <a:latin typeface="Calibri"/>
                <a:cs typeface="Calibri"/>
              </a:rPr>
              <a:t>nt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lema,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fij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136" y="1370074"/>
            <a:ext cx="8563356" cy="541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086" y="1351024"/>
            <a:ext cx="8601710" cy="5457825"/>
          </a:xfrm>
          <a:custGeom>
            <a:avLst/>
            <a:gdLst/>
            <a:ahLst/>
            <a:cxnLst/>
            <a:rect l="l" t="t" r="r" b="b"/>
            <a:pathLst>
              <a:path w="8601710" h="5457825">
                <a:moveTo>
                  <a:pt x="0" y="5457444"/>
                </a:moveTo>
                <a:lnTo>
                  <a:pt x="8601456" y="5457444"/>
                </a:lnTo>
                <a:lnTo>
                  <a:pt x="8601456" y="0"/>
                </a:lnTo>
                <a:lnTo>
                  <a:pt x="0" y="0"/>
                </a:lnTo>
                <a:lnTo>
                  <a:pt x="0" y="54574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" y="1351785"/>
            <a:ext cx="8563356" cy="5458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990" y="1332736"/>
            <a:ext cx="8601710" cy="5497195"/>
          </a:xfrm>
          <a:custGeom>
            <a:avLst/>
            <a:gdLst/>
            <a:ahLst/>
            <a:cxnLst/>
            <a:rect l="l" t="t" r="r" b="b"/>
            <a:pathLst>
              <a:path w="8601710" h="5497195">
                <a:moveTo>
                  <a:pt x="0" y="5497068"/>
                </a:moveTo>
                <a:lnTo>
                  <a:pt x="8601456" y="5497068"/>
                </a:lnTo>
                <a:lnTo>
                  <a:pt x="8601456" y="0"/>
                </a:lnTo>
                <a:lnTo>
                  <a:pt x="0" y="0"/>
                </a:lnTo>
                <a:lnTo>
                  <a:pt x="0" y="54970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79" y="1347214"/>
            <a:ext cx="8563356" cy="5475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129" y="1328164"/>
            <a:ext cx="8601710" cy="5514340"/>
          </a:xfrm>
          <a:custGeom>
            <a:avLst/>
            <a:gdLst/>
            <a:ahLst/>
            <a:cxnLst/>
            <a:rect l="l" t="t" r="r" b="b"/>
            <a:pathLst>
              <a:path w="8601710" h="5514340">
                <a:moveTo>
                  <a:pt x="0" y="5513832"/>
                </a:moveTo>
                <a:lnTo>
                  <a:pt x="8601456" y="5513832"/>
                </a:lnTo>
                <a:lnTo>
                  <a:pt x="8601456" y="0"/>
                </a:lnTo>
                <a:lnTo>
                  <a:pt x="0" y="0"/>
                </a:lnTo>
                <a:lnTo>
                  <a:pt x="0" y="55138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b="1" spc="-15" dirty="0">
                <a:latin typeface="Arial Narrow"/>
                <a:cs typeface="Arial Narrow"/>
              </a:rPr>
              <a:t>Ej</a:t>
            </a:r>
            <a:r>
              <a:rPr sz="2800" b="1" spc="-30" dirty="0">
                <a:latin typeface="Arial Narrow"/>
                <a:cs typeface="Arial Narrow"/>
              </a:rPr>
              <a:t>e</a:t>
            </a:r>
            <a:r>
              <a:rPr sz="2800" b="1" spc="-15" dirty="0">
                <a:latin typeface="Arial Narrow"/>
                <a:cs typeface="Arial Narrow"/>
              </a:rPr>
              <a:t>rcicio</a:t>
            </a:r>
            <a:r>
              <a:rPr sz="2400" dirty="0">
                <a:latin typeface="Arial Narrow"/>
                <a:cs typeface="Arial Narrow"/>
              </a:rPr>
              <a:t>: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U</a:t>
            </a:r>
            <a:r>
              <a:rPr sz="2400" dirty="0">
                <a:latin typeface="Arial Narrow"/>
                <a:cs typeface="Arial Narrow"/>
              </a:rPr>
              <a:t>til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z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l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irec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ió</a:t>
            </a:r>
            <a:r>
              <a:rPr sz="2400" dirty="0">
                <a:latin typeface="Arial Narrow"/>
                <a:cs typeface="Arial Narrow"/>
              </a:rPr>
              <a:t>n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IP</a:t>
            </a:r>
            <a:r>
              <a:rPr sz="2400" spc="10" dirty="0">
                <a:latin typeface="Arial Narrow"/>
                <a:cs typeface="Arial Narrow"/>
              </a:rPr>
              <a:t>v</a:t>
            </a:r>
            <a:r>
              <a:rPr sz="2400" dirty="0">
                <a:latin typeface="Arial Narrow"/>
                <a:cs typeface="Arial Narrow"/>
              </a:rPr>
              <a:t>4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b="1" spc="5" dirty="0">
                <a:latin typeface="Arial Narrow"/>
                <a:cs typeface="Arial Narrow"/>
              </a:rPr>
              <a:t>2</a:t>
            </a:r>
            <a:r>
              <a:rPr sz="2400" b="1" spc="-5" dirty="0">
                <a:latin typeface="Arial Narrow"/>
                <a:cs typeface="Arial Narrow"/>
              </a:rPr>
              <a:t>21</a:t>
            </a:r>
            <a:r>
              <a:rPr sz="2400" b="1" spc="15" dirty="0">
                <a:latin typeface="Arial Narrow"/>
                <a:cs typeface="Arial Narrow"/>
              </a:rPr>
              <a:t>.</a:t>
            </a:r>
            <a:r>
              <a:rPr sz="2400" b="1" spc="-5" dirty="0">
                <a:latin typeface="Arial Narrow"/>
                <a:cs typeface="Arial Narrow"/>
              </a:rPr>
              <a:t>7</a:t>
            </a:r>
            <a:r>
              <a:rPr sz="2400" b="1" dirty="0">
                <a:latin typeface="Arial Narrow"/>
                <a:cs typeface="Arial Narrow"/>
              </a:rPr>
              <a:t>.</a:t>
            </a:r>
            <a:r>
              <a:rPr sz="2400" b="1" spc="5" dirty="0">
                <a:latin typeface="Arial Narrow"/>
                <a:cs typeface="Arial Narrow"/>
              </a:rPr>
              <a:t>5</a:t>
            </a:r>
            <a:r>
              <a:rPr sz="2400" b="1" spc="-5" dirty="0">
                <a:latin typeface="Arial Narrow"/>
                <a:cs typeface="Arial Narrow"/>
              </a:rPr>
              <a:t>5</a:t>
            </a:r>
            <a:r>
              <a:rPr sz="2400" b="1" dirty="0">
                <a:latin typeface="Arial Narrow"/>
                <a:cs typeface="Arial Narrow"/>
              </a:rPr>
              <a:t>.0 </a:t>
            </a:r>
            <a:r>
              <a:rPr sz="2400" b="1" spc="1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</a:t>
            </a:r>
            <a:r>
              <a:rPr sz="2400" dirty="0">
                <a:latin typeface="Arial Narrow"/>
                <a:cs typeface="Arial Narrow"/>
              </a:rPr>
              <a:t>ara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de</a:t>
            </a:r>
            <a:r>
              <a:rPr sz="2400" spc="5" dirty="0">
                <a:latin typeface="Arial Narrow"/>
                <a:cs typeface="Arial Narrow"/>
              </a:rPr>
              <a:t>t</a:t>
            </a:r>
            <a:r>
              <a:rPr sz="2400" spc="-5" dirty="0">
                <a:latin typeface="Arial Narrow"/>
                <a:cs typeface="Arial Narrow"/>
              </a:rPr>
              <a:t>er</a:t>
            </a:r>
            <a:r>
              <a:rPr sz="2400" dirty="0">
                <a:latin typeface="Arial Narrow"/>
                <a:cs typeface="Arial Narrow"/>
              </a:rPr>
              <a:t>m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-10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ar e</a:t>
            </a:r>
            <a:r>
              <a:rPr sz="2400" dirty="0">
                <a:latin typeface="Arial Narrow"/>
                <a:cs typeface="Arial Narrow"/>
              </a:rPr>
              <a:t>l  </a:t>
            </a:r>
            <a:r>
              <a:rPr sz="2400" spc="-270" dirty="0">
                <a:latin typeface="Arial Narrow"/>
                <a:cs typeface="Arial Narrow"/>
              </a:rPr>
              <a:t> </a:t>
            </a:r>
            <a:r>
              <a:rPr sz="2400" b="1" spc="-15" dirty="0">
                <a:latin typeface="Arial Narrow"/>
                <a:cs typeface="Arial Narrow"/>
              </a:rPr>
              <a:t>VL</a:t>
            </a:r>
            <a:r>
              <a:rPr sz="2400" b="1" spc="-30" dirty="0">
                <a:latin typeface="Arial Narrow"/>
                <a:cs typeface="Arial Narrow"/>
              </a:rPr>
              <a:t>S</a:t>
            </a:r>
            <a:r>
              <a:rPr sz="2400" b="1" dirty="0">
                <a:latin typeface="Arial Narrow"/>
                <a:cs typeface="Arial Narrow"/>
              </a:rPr>
              <a:t>M  </a:t>
            </a:r>
            <a:r>
              <a:rPr sz="2400" b="1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qu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it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par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r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se</a:t>
            </a:r>
            <a:r>
              <a:rPr sz="2400" spc="5" dirty="0">
                <a:latin typeface="Arial Narrow"/>
                <a:cs typeface="Arial Narrow"/>
              </a:rPr>
              <a:t>r</a:t>
            </a:r>
            <a:r>
              <a:rPr sz="2400" spc="-5" dirty="0">
                <a:latin typeface="Arial Narrow"/>
                <a:cs typeface="Arial Narrow"/>
              </a:rPr>
              <a:t>vi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o </a:t>
            </a:r>
            <a:r>
              <a:rPr sz="2400" spc="2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st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red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</a:t>
            </a:r>
            <a:r>
              <a:rPr sz="2400" spc="5" dirty="0">
                <a:latin typeface="Arial Narrow"/>
                <a:cs typeface="Arial Narrow"/>
              </a:rPr>
              <a:t>o</a:t>
            </a:r>
            <a:r>
              <a:rPr sz="2400" dirty="0">
                <a:latin typeface="Arial Narrow"/>
                <a:cs typeface="Arial Narrow"/>
              </a:rPr>
              <a:t>n restricci</a:t>
            </a:r>
            <a:r>
              <a:rPr sz="2400" spc="-10" dirty="0">
                <a:latin typeface="Arial Narrow"/>
                <a:cs typeface="Arial Narrow"/>
              </a:rPr>
              <a:t>o</a:t>
            </a:r>
            <a:r>
              <a:rPr sz="2400" spc="-5" dirty="0">
                <a:latin typeface="Arial Narrow"/>
                <a:cs typeface="Arial Narrow"/>
              </a:rPr>
              <a:t>ne</a:t>
            </a:r>
            <a:r>
              <a:rPr sz="2400" dirty="0">
                <a:latin typeface="Arial Narrow"/>
                <a:cs typeface="Arial Narrow"/>
              </a:rPr>
              <a:t>s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conectiv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ad.</a:t>
            </a:r>
          </a:p>
        </p:txBody>
      </p:sp>
      <p:sp>
        <p:nvSpPr>
          <p:cNvPr id="3" name="object 3"/>
          <p:cNvSpPr/>
          <p:nvPr/>
        </p:nvSpPr>
        <p:spPr>
          <a:xfrm>
            <a:off x="687323" y="1772411"/>
            <a:ext cx="7886700" cy="446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273" y="1753361"/>
            <a:ext cx="7924800" cy="4506595"/>
          </a:xfrm>
          <a:custGeom>
            <a:avLst/>
            <a:gdLst/>
            <a:ahLst/>
            <a:cxnLst/>
            <a:rect l="l" t="t" r="r" b="b"/>
            <a:pathLst>
              <a:path w="7924800" h="4506595">
                <a:moveTo>
                  <a:pt x="0" y="4506468"/>
                </a:moveTo>
                <a:lnTo>
                  <a:pt x="7924800" y="4506468"/>
                </a:lnTo>
                <a:lnTo>
                  <a:pt x="7924800" y="0"/>
                </a:lnTo>
                <a:lnTo>
                  <a:pt x="0" y="0"/>
                </a:lnTo>
                <a:lnTo>
                  <a:pt x="0" y="45064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991" y="1706879"/>
            <a:ext cx="7825740" cy="4597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8941" y="1687829"/>
            <a:ext cx="7863840" cy="4636135"/>
          </a:xfrm>
          <a:custGeom>
            <a:avLst/>
            <a:gdLst/>
            <a:ahLst/>
            <a:cxnLst/>
            <a:rect l="l" t="t" r="r" b="b"/>
            <a:pathLst>
              <a:path w="7863840" h="4636135">
                <a:moveTo>
                  <a:pt x="0" y="4636008"/>
                </a:moveTo>
                <a:lnTo>
                  <a:pt x="7863840" y="4636008"/>
                </a:lnTo>
                <a:lnTo>
                  <a:pt x="7863840" y="0"/>
                </a:lnTo>
                <a:lnTo>
                  <a:pt x="0" y="0"/>
                </a:lnTo>
                <a:lnTo>
                  <a:pt x="0" y="463600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136" y="1706879"/>
            <a:ext cx="7866888" cy="4735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658" y="1692401"/>
            <a:ext cx="7896225" cy="4764405"/>
          </a:xfrm>
          <a:custGeom>
            <a:avLst/>
            <a:gdLst/>
            <a:ahLst/>
            <a:cxnLst/>
            <a:rect l="l" t="t" r="r" b="b"/>
            <a:pathLst>
              <a:path w="7896225" h="4764405">
                <a:moveTo>
                  <a:pt x="0" y="4764024"/>
                </a:moveTo>
                <a:lnTo>
                  <a:pt x="7895844" y="4764024"/>
                </a:lnTo>
                <a:lnTo>
                  <a:pt x="7895844" y="0"/>
                </a:lnTo>
                <a:lnTo>
                  <a:pt x="0" y="0"/>
                </a:lnTo>
                <a:lnTo>
                  <a:pt x="0" y="476402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b="1" spc="-15" dirty="0">
                <a:latin typeface="Arial Narrow"/>
                <a:cs typeface="Arial Narrow"/>
              </a:rPr>
              <a:t>Ej</a:t>
            </a:r>
            <a:r>
              <a:rPr sz="2800" b="1" spc="-30" dirty="0">
                <a:latin typeface="Arial Narrow"/>
                <a:cs typeface="Arial Narrow"/>
              </a:rPr>
              <a:t>e</a:t>
            </a:r>
            <a:r>
              <a:rPr sz="2800" b="1" spc="-15" dirty="0">
                <a:latin typeface="Arial Narrow"/>
                <a:cs typeface="Arial Narrow"/>
              </a:rPr>
              <a:t>rcicio</a:t>
            </a:r>
            <a:r>
              <a:rPr sz="2400" dirty="0">
                <a:latin typeface="Arial Narrow"/>
                <a:cs typeface="Arial Narrow"/>
              </a:rPr>
              <a:t>: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U</a:t>
            </a:r>
            <a:r>
              <a:rPr sz="2400" dirty="0">
                <a:latin typeface="Arial Narrow"/>
                <a:cs typeface="Arial Narrow"/>
              </a:rPr>
              <a:t>til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z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l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irec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ió</a:t>
            </a:r>
            <a:r>
              <a:rPr sz="2400" dirty="0">
                <a:latin typeface="Arial Narrow"/>
                <a:cs typeface="Arial Narrow"/>
              </a:rPr>
              <a:t>n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IP</a:t>
            </a:r>
            <a:r>
              <a:rPr sz="2400" spc="10" dirty="0">
                <a:latin typeface="Arial Narrow"/>
                <a:cs typeface="Arial Narrow"/>
              </a:rPr>
              <a:t>v</a:t>
            </a:r>
            <a:r>
              <a:rPr sz="2400" dirty="0">
                <a:latin typeface="Arial Narrow"/>
                <a:cs typeface="Arial Narrow"/>
              </a:rPr>
              <a:t>4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b="1" spc="5" dirty="0">
                <a:latin typeface="Arial Narrow"/>
                <a:cs typeface="Arial Narrow"/>
              </a:rPr>
              <a:t>2</a:t>
            </a:r>
            <a:r>
              <a:rPr sz="2400" b="1" spc="-5" dirty="0">
                <a:latin typeface="Arial Narrow"/>
                <a:cs typeface="Arial Narrow"/>
              </a:rPr>
              <a:t>21</a:t>
            </a:r>
            <a:r>
              <a:rPr sz="2400" b="1" spc="15" dirty="0">
                <a:latin typeface="Arial Narrow"/>
                <a:cs typeface="Arial Narrow"/>
              </a:rPr>
              <a:t>.</a:t>
            </a:r>
            <a:r>
              <a:rPr sz="2400" b="1" spc="-5" dirty="0">
                <a:latin typeface="Arial Narrow"/>
                <a:cs typeface="Arial Narrow"/>
              </a:rPr>
              <a:t>7</a:t>
            </a:r>
            <a:r>
              <a:rPr sz="2400" b="1" dirty="0">
                <a:latin typeface="Arial Narrow"/>
                <a:cs typeface="Arial Narrow"/>
              </a:rPr>
              <a:t>.</a:t>
            </a:r>
            <a:r>
              <a:rPr sz="2400" b="1" spc="5" dirty="0">
                <a:latin typeface="Arial Narrow"/>
                <a:cs typeface="Arial Narrow"/>
              </a:rPr>
              <a:t>5</a:t>
            </a:r>
            <a:r>
              <a:rPr sz="2400" b="1" spc="-5" dirty="0">
                <a:latin typeface="Arial Narrow"/>
                <a:cs typeface="Arial Narrow"/>
              </a:rPr>
              <a:t>5</a:t>
            </a:r>
            <a:r>
              <a:rPr sz="2400" b="1" dirty="0">
                <a:latin typeface="Arial Narrow"/>
                <a:cs typeface="Arial Narrow"/>
              </a:rPr>
              <a:t>.0 </a:t>
            </a:r>
            <a:r>
              <a:rPr sz="2400" b="1" spc="1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</a:t>
            </a:r>
            <a:r>
              <a:rPr sz="2400" dirty="0">
                <a:latin typeface="Arial Narrow"/>
                <a:cs typeface="Arial Narrow"/>
              </a:rPr>
              <a:t>ara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de</a:t>
            </a:r>
            <a:r>
              <a:rPr sz="2400" spc="5" dirty="0">
                <a:latin typeface="Arial Narrow"/>
                <a:cs typeface="Arial Narrow"/>
              </a:rPr>
              <a:t>t</a:t>
            </a:r>
            <a:r>
              <a:rPr sz="2400" spc="-5" dirty="0">
                <a:latin typeface="Arial Narrow"/>
                <a:cs typeface="Arial Narrow"/>
              </a:rPr>
              <a:t>er</a:t>
            </a:r>
            <a:r>
              <a:rPr sz="2400" dirty="0">
                <a:latin typeface="Arial Narrow"/>
                <a:cs typeface="Arial Narrow"/>
              </a:rPr>
              <a:t>m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-10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ar e</a:t>
            </a:r>
            <a:r>
              <a:rPr sz="2400" dirty="0">
                <a:latin typeface="Arial Narrow"/>
                <a:cs typeface="Arial Narrow"/>
              </a:rPr>
              <a:t>l  </a:t>
            </a:r>
            <a:r>
              <a:rPr sz="2400" spc="-270" dirty="0">
                <a:latin typeface="Arial Narrow"/>
                <a:cs typeface="Arial Narrow"/>
              </a:rPr>
              <a:t> </a:t>
            </a:r>
            <a:r>
              <a:rPr sz="2400" b="1" spc="-15" dirty="0">
                <a:latin typeface="Arial Narrow"/>
                <a:cs typeface="Arial Narrow"/>
              </a:rPr>
              <a:t>VL</a:t>
            </a:r>
            <a:r>
              <a:rPr sz="2400" b="1" spc="-30" dirty="0">
                <a:latin typeface="Arial Narrow"/>
                <a:cs typeface="Arial Narrow"/>
              </a:rPr>
              <a:t>S</a:t>
            </a:r>
            <a:r>
              <a:rPr sz="2400" b="1" dirty="0">
                <a:latin typeface="Arial Narrow"/>
                <a:cs typeface="Arial Narrow"/>
              </a:rPr>
              <a:t>M  </a:t>
            </a:r>
            <a:r>
              <a:rPr sz="2400" b="1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qu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it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par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r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se</a:t>
            </a:r>
            <a:r>
              <a:rPr sz="2400" spc="5" dirty="0">
                <a:latin typeface="Arial Narrow"/>
                <a:cs typeface="Arial Narrow"/>
              </a:rPr>
              <a:t>r</a:t>
            </a:r>
            <a:r>
              <a:rPr sz="2400" spc="-5" dirty="0">
                <a:latin typeface="Arial Narrow"/>
                <a:cs typeface="Arial Narrow"/>
              </a:rPr>
              <a:t>vi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o </a:t>
            </a:r>
            <a:r>
              <a:rPr sz="2400" spc="2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st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red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</a:t>
            </a:r>
            <a:r>
              <a:rPr sz="2400" spc="5" dirty="0">
                <a:latin typeface="Arial Narrow"/>
                <a:cs typeface="Arial Narrow"/>
              </a:rPr>
              <a:t>o</a:t>
            </a:r>
            <a:r>
              <a:rPr sz="2400" dirty="0">
                <a:latin typeface="Arial Narrow"/>
                <a:cs typeface="Arial Narrow"/>
              </a:rPr>
              <a:t>n restricci</a:t>
            </a:r>
            <a:r>
              <a:rPr sz="2400" spc="-10" dirty="0">
                <a:latin typeface="Arial Narrow"/>
                <a:cs typeface="Arial Narrow"/>
              </a:rPr>
              <a:t>o</a:t>
            </a:r>
            <a:r>
              <a:rPr sz="2400" spc="-5" dirty="0">
                <a:latin typeface="Arial Narrow"/>
                <a:cs typeface="Arial Narrow"/>
              </a:rPr>
              <a:t>ne</a:t>
            </a:r>
            <a:r>
              <a:rPr sz="2400" dirty="0">
                <a:latin typeface="Arial Narrow"/>
                <a:cs typeface="Arial Narrow"/>
              </a:rPr>
              <a:t>s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conectiv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991" y="1700783"/>
            <a:ext cx="7868411" cy="473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513" y="1686305"/>
            <a:ext cx="7897495" cy="4762500"/>
          </a:xfrm>
          <a:custGeom>
            <a:avLst/>
            <a:gdLst/>
            <a:ahLst/>
            <a:cxnLst/>
            <a:rect l="l" t="t" r="r" b="b"/>
            <a:pathLst>
              <a:path w="7897495" h="4762500">
                <a:moveTo>
                  <a:pt x="0" y="4762500"/>
                </a:moveTo>
                <a:lnTo>
                  <a:pt x="7897368" y="4762500"/>
                </a:lnTo>
                <a:lnTo>
                  <a:pt x="7897368" y="0"/>
                </a:lnTo>
                <a:lnTo>
                  <a:pt x="0" y="0"/>
                </a:lnTo>
                <a:lnTo>
                  <a:pt x="0" y="4762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188" y="1586483"/>
            <a:ext cx="8380476" cy="496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138" y="1567433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88" y="1594103"/>
            <a:ext cx="8380476" cy="4962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138" y="1575053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b="1" spc="-15" dirty="0">
                <a:latin typeface="Arial Narrow"/>
                <a:cs typeface="Arial Narrow"/>
              </a:rPr>
              <a:t>Ej</a:t>
            </a:r>
            <a:r>
              <a:rPr sz="2800" b="1" spc="-30" dirty="0">
                <a:latin typeface="Arial Narrow"/>
                <a:cs typeface="Arial Narrow"/>
              </a:rPr>
              <a:t>e</a:t>
            </a:r>
            <a:r>
              <a:rPr sz="2800" b="1" spc="-15" dirty="0">
                <a:latin typeface="Arial Narrow"/>
                <a:cs typeface="Arial Narrow"/>
              </a:rPr>
              <a:t>rcicio</a:t>
            </a:r>
            <a:r>
              <a:rPr sz="2400" dirty="0">
                <a:latin typeface="Arial Narrow"/>
                <a:cs typeface="Arial Narrow"/>
              </a:rPr>
              <a:t>: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U</a:t>
            </a:r>
            <a:r>
              <a:rPr sz="2400" dirty="0">
                <a:latin typeface="Arial Narrow"/>
                <a:cs typeface="Arial Narrow"/>
              </a:rPr>
              <a:t>til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z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l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irec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ió</a:t>
            </a:r>
            <a:r>
              <a:rPr sz="2400" dirty="0">
                <a:latin typeface="Arial Narrow"/>
                <a:cs typeface="Arial Narrow"/>
              </a:rPr>
              <a:t>n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IP</a:t>
            </a:r>
            <a:r>
              <a:rPr sz="2400" spc="10" dirty="0">
                <a:latin typeface="Arial Narrow"/>
                <a:cs typeface="Arial Narrow"/>
              </a:rPr>
              <a:t>v</a:t>
            </a:r>
            <a:r>
              <a:rPr sz="2400" dirty="0">
                <a:latin typeface="Arial Narrow"/>
                <a:cs typeface="Arial Narrow"/>
              </a:rPr>
              <a:t>4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b="1" spc="5" dirty="0">
                <a:latin typeface="Arial Narrow"/>
                <a:cs typeface="Arial Narrow"/>
              </a:rPr>
              <a:t>2</a:t>
            </a:r>
            <a:r>
              <a:rPr sz="2400" b="1" spc="-5" dirty="0">
                <a:latin typeface="Arial Narrow"/>
                <a:cs typeface="Arial Narrow"/>
              </a:rPr>
              <a:t>21</a:t>
            </a:r>
            <a:r>
              <a:rPr sz="2400" b="1" spc="15" dirty="0">
                <a:latin typeface="Arial Narrow"/>
                <a:cs typeface="Arial Narrow"/>
              </a:rPr>
              <a:t>.</a:t>
            </a:r>
            <a:r>
              <a:rPr sz="2400" b="1" spc="-5" dirty="0">
                <a:latin typeface="Arial Narrow"/>
                <a:cs typeface="Arial Narrow"/>
              </a:rPr>
              <a:t>7</a:t>
            </a:r>
            <a:r>
              <a:rPr sz="2400" b="1" dirty="0">
                <a:latin typeface="Arial Narrow"/>
                <a:cs typeface="Arial Narrow"/>
              </a:rPr>
              <a:t>.</a:t>
            </a:r>
            <a:r>
              <a:rPr sz="2400" b="1" spc="5" dirty="0">
                <a:latin typeface="Arial Narrow"/>
                <a:cs typeface="Arial Narrow"/>
              </a:rPr>
              <a:t>5</a:t>
            </a:r>
            <a:r>
              <a:rPr sz="2400" b="1" spc="-5" dirty="0">
                <a:latin typeface="Arial Narrow"/>
                <a:cs typeface="Arial Narrow"/>
              </a:rPr>
              <a:t>5</a:t>
            </a:r>
            <a:r>
              <a:rPr sz="2400" b="1" dirty="0">
                <a:latin typeface="Arial Narrow"/>
                <a:cs typeface="Arial Narrow"/>
              </a:rPr>
              <a:t>.0 </a:t>
            </a:r>
            <a:r>
              <a:rPr sz="2400" b="1" spc="1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</a:t>
            </a:r>
            <a:r>
              <a:rPr sz="2400" dirty="0">
                <a:latin typeface="Arial Narrow"/>
                <a:cs typeface="Arial Narrow"/>
              </a:rPr>
              <a:t>ara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de</a:t>
            </a:r>
            <a:r>
              <a:rPr sz="2400" spc="5" dirty="0">
                <a:latin typeface="Arial Narrow"/>
                <a:cs typeface="Arial Narrow"/>
              </a:rPr>
              <a:t>t</a:t>
            </a:r>
            <a:r>
              <a:rPr sz="2400" spc="-5" dirty="0">
                <a:latin typeface="Arial Narrow"/>
                <a:cs typeface="Arial Narrow"/>
              </a:rPr>
              <a:t>er</a:t>
            </a:r>
            <a:r>
              <a:rPr sz="2400" dirty="0">
                <a:latin typeface="Arial Narrow"/>
                <a:cs typeface="Arial Narrow"/>
              </a:rPr>
              <a:t>m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-10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ar e</a:t>
            </a:r>
            <a:r>
              <a:rPr sz="2400" dirty="0">
                <a:latin typeface="Arial Narrow"/>
                <a:cs typeface="Arial Narrow"/>
              </a:rPr>
              <a:t>l  </a:t>
            </a:r>
            <a:r>
              <a:rPr sz="2400" spc="-270" dirty="0">
                <a:latin typeface="Arial Narrow"/>
                <a:cs typeface="Arial Narrow"/>
              </a:rPr>
              <a:t> </a:t>
            </a:r>
            <a:r>
              <a:rPr sz="2400" b="1" spc="-15" dirty="0">
                <a:latin typeface="Arial Narrow"/>
                <a:cs typeface="Arial Narrow"/>
              </a:rPr>
              <a:t>VL</a:t>
            </a:r>
            <a:r>
              <a:rPr sz="2400" b="1" spc="-30" dirty="0">
                <a:latin typeface="Arial Narrow"/>
                <a:cs typeface="Arial Narrow"/>
              </a:rPr>
              <a:t>S</a:t>
            </a:r>
            <a:r>
              <a:rPr sz="2400" b="1" dirty="0">
                <a:latin typeface="Arial Narrow"/>
                <a:cs typeface="Arial Narrow"/>
              </a:rPr>
              <a:t>M  </a:t>
            </a:r>
            <a:r>
              <a:rPr sz="2400" b="1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qu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it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par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r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se</a:t>
            </a:r>
            <a:r>
              <a:rPr sz="2400" spc="5" dirty="0">
                <a:latin typeface="Arial Narrow"/>
                <a:cs typeface="Arial Narrow"/>
              </a:rPr>
              <a:t>r</a:t>
            </a:r>
            <a:r>
              <a:rPr sz="2400" spc="-5" dirty="0">
                <a:latin typeface="Arial Narrow"/>
                <a:cs typeface="Arial Narrow"/>
              </a:rPr>
              <a:t>vi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o </a:t>
            </a:r>
            <a:r>
              <a:rPr sz="2400" spc="2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st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red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</a:t>
            </a:r>
            <a:r>
              <a:rPr sz="2400" spc="5" dirty="0">
                <a:latin typeface="Arial Narrow"/>
                <a:cs typeface="Arial Narrow"/>
              </a:rPr>
              <a:t>o</a:t>
            </a:r>
            <a:r>
              <a:rPr sz="2400" dirty="0">
                <a:latin typeface="Arial Narrow"/>
                <a:cs typeface="Arial Narrow"/>
              </a:rPr>
              <a:t>n restricci</a:t>
            </a:r>
            <a:r>
              <a:rPr sz="2400" spc="-10" dirty="0">
                <a:latin typeface="Arial Narrow"/>
                <a:cs typeface="Arial Narrow"/>
              </a:rPr>
              <a:t>o</a:t>
            </a:r>
            <a:r>
              <a:rPr sz="2400" spc="-5" dirty="0">
                <a:latin typeface="Arial Narrow"/>
                <a:cs typeface="Arial Narrow"/>
              </a:rPr>
              <a:t>ne</a:t>
            </a:r>
            <a:r>
              <a:rPr sz="2400" dirty="0">
                <a:latin typeface="Arial Narrow"/>
                <a:cs typeface="Arial Narrow"/>
              </a:rPr>
              <a:t>s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conectiv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1629155"/>
            <a:ext cx="8380476" cy="496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818" y="1610105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1629155"/>
            <a:ext cx="8380476" cy="496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818" y="1610105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" y="1575816"/>
            <a:ext cx="8452104" cy="500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" y="1556766"/>
            <a:ext cx="8490585" cy="5044440"/>
          </a:xfrm>
          <a:custGeom>
            <a:avLst/>
            <a:gdLst/>
            <a:ahLst/>
            <a:cxnLst/>
            <a:rect l="l" t="t" r="r" b="b"/>
            <a:pathLst>
              <a:path w="8490585" h="5044440">
                <a:moveTo>
                  <a:pt x="0" y="5044439"/>
                </a:moveTo>
                <a:lnTo>
                  <a:pt x="8490204" y="5044439"/>
                </a:lnTo>
                <a:lnTo>
                  <a:pt x="8490204" y="0"/>
                </a:lnTo>
                <a:lnTo>
                  <a:pt x="0" y="0"/>
                </a:lnTo>
                <a:lnTo>
                  <a:pt x="0" y="5044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b="1" spc="-15" dirty="0">
                <a:latin typeface="Arial Narrow"/>
                <a:cs typeface="Arial Narrow"/>
              </a:rPr>
              <a:t>Ej</a:t>
            </a:r>
            <a:r>
              <a:rPr sz="2800" b="1" spc="-30" dirty="0">
                <a:latin typeface="Arial Narrow"/>
                <a:cs typeface="Arial Narrow"/>
              </a:rPr>
              <a:t>e</a:t>
            </a:r>
            <a:r>
              <a:rPr sz="2800" b="1" spc="-15" dirty="0">
                <a:latin typeface="Arial Narrow"/>
                <a:cs typeface="Arial Narrow"/>
              </a:rPr>
              <a:t>rcicio</a:t>
            </a:r>
            <a:r>
              <a:rPr sz="2400" dirty="0">
                <a:latin typeface="Arial Narrow"/>
                <a:cs typeface="Arial Narrow"/>
              </a:rPr>
              <a:t>: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U</a:t>
            </a:r>
            <a:r>
              <a:rPr sz="2400" dirty="0">
                <a:latin typeface="Arial Narrow"/>
                <a:cs typeface="Arial Narrow"/>
              </a:rPr>
              <a:t>til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z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l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irec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ió</a:t>
            </a:r>
            <a:r>
              <a:rPr sz="2400" dirty="0">
                <a:latin typeface="Arial Narrow"/>
                <a:cs typeface="Arial Narrow"/>
              </a:rPr>
              <a:t>n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IP</a:t>
            </a:r>
            <a:r>
              <a:rPr sz="2400" spc="10" dirty="0">
                <a:latin typeface="Arial Narrow"/>
                <a:cs typeface="Arial Narrow"/>
              </a:rPr>
              <a:t>v</a:t>
            </a:r>
            <a:r>
              <a:rPr sz="2400" dirty="0">
                <a:latin typeface="Arial Narrow"/>
                <a:cs typeface="Arial Narrow"/>
              </a:rPr>
              <a:t>4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b="1" spc="5" dirty="0">
                <a:latin typeface="Arial Narrow"/>
                <a:cs typeface="Arial Narrow"/>
              </a:rPr>
              <a:t>2</a:t>
            </a:r>
            <a:r>
              <a:rPr sz="2400" b="1" spc="-5" dirty="0">
                <a:latin typeface="Arial Narrow"/>
                <a:cs typeface="Arial Narrow"/>
              </a:rPr>
              <a:t>21</a:t>
            </a:r>
            <a:r>
              <a:rPr sz="2400" b="1" spc="15" dirty="0">
                <a:latin typeface="Arial Narrow"/>
                <a:cs typeface="Arial Narrow"/>
              </a:rPr>
              <a:t>.</a:t>
            </a:r>
            <a:r>
              <a:rPr sz="2400" b="1" spc="-5" dirty="0">
                <a:latin typeface="Arial Narrow"/>
                <a:cs typeface="Arial Narrow"/>
              </a:rPr>
              <a:t>7</a:t>
            </a:r>
            <a:r>
              <a:rPr sz="2400" b="1" dirty="0">
                <a:latin typeface="Arial Narrow"/>
                <a:cs typeface="Arial Narrow"/>
              </a:rPr>
              <a:t>.</a:t>
            </a:r>
            <a:r>
              <a:rPr sz="2400" b="1" spc="5" dirty="0">
                <a:latin typeface="Arial Narrow"/>
                <a:cs typeface="Arial Narrow"/>
              </a:rPr>
              <a:t>5</a:t>
            </a:r>
            <a:r>
              <a:rPr sz="2400" b="1" spc="-5" dirty="0">
                <a:latin typeface="Arial Narrow"/>
                <a:cs typeface="Arial Narrow"/>
              </a:rPr>
              <a:t>5</a:t>
            </a:r>
            <a:r>
              <a:rPr sz="2400" b="1" dirty="0">
                <a:latin typeface="Arial Narrow"/>
                <a:cs typeface="Arial Narrow"/>
              </a:rPr>
              <a:t>.0 </a:t>
            </a:r>
            <a:r>
              <a:rPr sz="2400" b="1" spc="1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</a:t>
            </a:r>
            <a:r>
              <a:rPr sz="2400" dirty="0">
                <a:latin typeface="Arial Narrow"/>
                <a:cs typeface="Arial Narrow"/>
              </a:rPr>
              <a:t>ara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de</a:t>
            </a:r>
            <a:r>
              <a:rPr sz="2400" spc="5" dirty="0">
                <a:latin typeface="Arial Narrow"/>
                <a:cs typeface="Arial Narrow"/>
              </a:rPr>
              <a:t>t</a:t>
            </a:r>
            <a:r>
              <a:rPr sz="2400" spc="-5" dirty="0">
                <a:latin typeface="Arial Narrow"/>
                <a:cs typeface="Arial Narrow"/>
              </a:rPr>
              <a:t>er</a:t>
            </a:r>
            <a:r>
              <a:rPr sz="2400" dirty="0">
                <a:latin typeface="Arial Narrow"/>
                <a:cs typeface="Arial Narrow"/>
              </a:rPr>
              <a:t>m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-10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ar e</a:t>
            </a:r>
            <a:r>
              <a:rPr sz="2400" dirty="0">
                <a:latin typeface="Arial Narrow"/>
                <a:cs typeface="Arial Narrow"/>
              </a:rPr>
              <a:t>l  </a:t>
            </a:r>
            <a:r>
              <a:rPr sz="2400" spc="-270" dirty="0">
                <a:latin typeface="Arial Narrow"/>
                <a:cs typeface="Arial Narrow"/>
              </a:rPr>
              <a:t> </a:t>
            </a:r>
            <a:r>
              <a:rPr sz="2400" b="1" spc="-15" dirty="0">
                <a:latin typeface="Arial Narrow"/>
                <a:cs typeface="Arial Narrow"/>
              </a:rPr>
              <a:t>VL</a:t>
            </a:r>
            <a:r>
              <a:rPr sz="2400" b="1" spc="-30" dirty="0">
                <a:latin typeface="Arial Narrow"/>
                <a:cs typeface="Arial Narrow"/>
              </a:rPr>
              <a:t>S</a:t>
            </a:r>
            <a:r>
              <a:rPr sz="2400" b="1" dirty="0">
                <a:latin typeface="Arial Narrow"/>
                <a:cs typeface="Arial Narrow"/>
              </a:rPr>
              <a:t>M  </a:t>
            </a:r>
            <a:r>
              <a:rPr sz="2400" b="1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qu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it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par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r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se</a:t>
            </a:r>
            <a:r>
              <a:rPr sz="2400" spc="5" dirty="0">
                <a:latin typeface="Arial Narrow"/>
                <a:cs typeface="Arial Narrow"/>
              </a:rPr>
              <a:t>r</a:t>
            </a:r>
            <a:r>
              <a:rPr sz="2400" spc="-5" dirty="0">
                <a:latin typeface="Arial Narrow"/>
                <a:cs typeface="Arial Narrow"/>
              </a:rPr>
              <a:t>vi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o </a:t>
            </a:r>
            <a:r>
              <a:rPr sz="2400" spc="2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st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red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</a:t>
            </a:r>
            <a:r>
              <a:rPr sz="2400" spc="5" dirty="0">
                <a:latin typeface="Arial Narrow"/>
                <a:cs typeface="Arial Narrow"/>
              </a:rPr>
              <a:t>o</a:t>
            </a:r>
            <a:r>
              <a:rPr sz="2400" dirty="0">
                <a:latin typeface="Arial Narrow"/>
                <a:cs typeface="Arial Narrow"/>
              </a:rPr>
              <a:t>n restricci</a:t>
            </a:r>
            <a:r>
              <a:rPr sz="2400" spc="-10" dirty="0">
                <a:latin typeface="Arial Narrow"/>
                <a:cs typeface="Arial Narrow"/>
              </a:rPr>
              <a:t>o</a:t>
            </a:r>
            <a:r>
              <a:rPr sz="2400" spc="-5" dirty="0">
                <a:latin typeface="Arial Narrow"/>
                <a:cs typeface="Arial Narrow"/>
              </a:rPr>
              <a:t>ne</a:t>
            </a:r>
            <a:r>
              <a:rPr sz="2400" dirty="0">
                <a:latin typeface="Arial Narrow"/>
                <a:cs typeface="Arial Narrow"/>
              </a:rPr>
              <a:t>s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conectiv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1575816"/>
            <a:ext cx="8452104" cy="500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190" y="1556766"/>
            <a:ext cx="8490585" cy="5044440"/>
          </a:xfrm>
          <a:custGeom>
            <a:avLst/>
            <a:gdLst/>
            <a:ahLst/>
            <a:cxnLst/>
            <a:rect l="l" t="t" r="r" b="b"/>
            <a:pathLst>
              <a:path w="8490585" h="5044440">
                <a:moveTo>
                  <a:pt x="0" y="5044439"/>
                </a:moveTo>
                <a:lnTo>
                  <a:pt x="8490204" y="5044439"/>
                </a:lnTo>
                <a:lnTo>
                  <a:pt x="8490204" y="0"/>
                </a:lnTo>
                <a:lnTo>
                  <a:pt x="0" y="0"/>
                </a:lnTo>
                <a:lnTo>
                  <a:pt x="0" y="5044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1568196"/>
            <a:ext cx="8452104" cy="5004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190" y="1549146"/>
            <a:ext cx="8490585" cy="5043170"/>
          </a:xfrm>
          <a:custGeom>
            <a:avLst/>
            <a:gdLst/>
            <a:ahLst/>
            <a:cxnLst/>
            <a:rect l="l" t="t" r="r" b="b"/>
            <a:pathLst>
              <a:path w="8490585" h="5043170">
                <a:moveTo>
                  <a:pt x="0" y="5042916"/>
                </a:moveTo>
                <a:lnTo>
                  <a:pt x="8490204" y="5042916"/>
                </a:lnTo>
                <a:lnTo>
                  <a:pt x="8490204" y="0"/>
                </a:lnTo>
                <a:lnTo>
                  <a:pt x="0" y="0"/>
                </a:lnTo>
                <a:lnTo>
                  <a:pt x="0" y="50429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" y="1575816"/>
            <a:ext cx="8452104" cy="500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" y="1556766"/>
            <a:ext cx="8490585" cy="5044440"/>
          </a:xfrm>
          <a:custGeom>
            <a:avLst/>
            <a:gdLst/>
            <a:ahLst/>
            <a:cxnLst/>
            <a:rect l="l" t="t" r="r" b="b"/>
            <a:pathLst>
              <a:path w="8490585" h="5044440">
                <a:moveTo>
                  <a:pt x="0" y="5044439"/>
                </a:moveTo>
                <a:lnTo>
                  <a:pt x="8490204" y="5044439"/>
                </a:lnTo>
                <a:lnTo>
                  <a:pt x="8490204" y="0"/>
                </a:lnTo>
                <a:lnTo>
                  <a:pt x="0" y="0"/>
                </a:lnTo>
                <a:lnTo>
                  <a:pt x="0" y="5044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b="1" spc="-15" dirty="0">
                <a:latin typeface="Arial Narrow"/>
                <a:cs typeface="Arial Narrow"/>
              </a:rPr>
              <a:t>Ej</a:t>
            </a:r>
            <a:r>
              <a:rPr sz="2800" b="1" spc="-30" dirty="0">
                <a:latin typeface="Arial Narrow"/>
                <a:cs typeface="Arial Narrow"/>
              </a:rPr>
              <a:t>e</a:t>
            </a:r>
            <a:r>
              <a:rPr sz="2800" b="1" spc="-15" dirty="0">
                <a:latin typeface="Arial Narrow"/>
                <a:cs typeface="Arial Narrow"/>
              </a:rPr>
              <a:t>rcicio</a:t>
            </a:r>
            <a:r>
              <a:rPr sz="2400" dirty="0">
                <a:latin typeface="Arial Narrow"/>
                <a:cs typeface="Arial Narrow"/>
              </a:rPr>
              <a:t>: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U</a:t>
            </a:r>
            <a:r>
              <a:rPr sz="2400" dirty="0">
                <a:latin typeface="Arial Narrow"/>
                <a:cs typeface="Arial Narrow"/>
              </a:rPr>
              <a:t>til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z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l</a:t>
            </a:r>
            <a:r>
              <a:rPr sz="2400" dirty="0">
                <a:latin typeface="Arial Narrow"/>
                <a:cs typeface="Arial Narrow"/>
              </a:rPr>
              <a:t>a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irec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ió</a:t>
            </a:r>
            <a:r>
              <a:rPr sz="2400" dirty="0">
                <a:latin typeface="Arial Narrow"/>
                <a:cs typeface="Arial Narrow"/>
              </a:rPr>
              <a:t>n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IP</a:t>
            </a:r>
            <a:r>
              <a:rPr sz="2400" spc="10" dirty="0">
                <a:latin typeface="Arial Narrow"/>
                <a:cs typeface="Arial Narrow"/>
              </a:rPr>
              <a:t>v</a:t>
            </a:r>
            <a:r>
              <a:rPr sz="2400" dirty="0">
                <a:latin typeface="Arial Narrow"/>
                <a:cs typeface="Arial Narrow"/>
              </a:rPr>
              <a:t>4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b="1" spc="5" dirty="0">
                <a:latin typeface="Arial Narrow"/>
                <a:cs typeface="Arial Narrow"/>
              </a:rPr>
              <a:t>2</a:t>
            </a:r>
            <a:r>
              <a:rPr sz="2400" b="1" spc="-5" dirty="0">
                <a:latin typeface="Arial Narrow"/>
                <a:cs typeface="Arial Narrow"/>
              </a:rPr>
              <a:t>21</a:t>
            </a:r>
            <a:r>
              <a:rPr sz="2400" b="1" spc="15" dirty="0">
                <a:latin typeface="Arial Narrow"/>
                <a:cs typeface="Arial Narrow"/>
              </a:rPr>
              <a:t>.</a:t>
            </a:r>
            <a:r>
              <a:rPr sz="2400" b="1" spc="-5" dirty="0">
                <a:latin typeface="Arial Narrow"/>
                <a:cs typeface="Arial Narrow"/>
              </a:rPr>
              <a:t>7</a:t>
            </a:r>
            <a:r>
              <a:rPr sz="2400" b="1" dirty="0">
                <a:latin typeface="Arial Narrow"/>
                <a:cs typeface="Arial Narrow"/>
              </a:rPr>
              <a:t>.</a:t>
            </a:r>
            <a:r>
              <a:rPr sz="2400" b="1" spc="5" dirty="0">
                <a:latin typeface="Arial Narrow"/>
                <a:cs typeface="Arial Narrow"/>
              </a:rPr>
              <a:t>5</a:t>
            </a:r>
            <a:r>
              <a:rPr sz="2400" b="1" spc="-5" dirty="0">
                <a:latin typeface="Arial Narrow"/>
                <a:cs typeface="Arial Narrow"/>
              </a:rPr>
              <a:t>5</a:t>
            </a:r>
            <a:r>
              <a:rPr sz="2400" b="1" dirty="0">
                <a:latin typeface="Arial Narrow"/>
                <a:cs typeface="Arial Narrow"/>
              </a:rPr>
              <a:t>.0 </a:t>
            </a:r>
            <a:r>
              <a:rPr sz="2400" b="1" spc="1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</a:t>
            </a:r>
            <a:r>
              <a:rPr sz="2400" dirty="0">
                <a:latin typeface="Arial Narrow"/>
                <a:cs typeface="Arial Narrow"/>
              </a:rPr>
              <a:t>ara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de</a:t>
            </a:r>
            <a:r>
              <a:rPr sz="2400" spc="5" dirty="0">
                <a:latin typeface="Arial Narrow"/>
                <a:cs typeface="Arial Narrow"/>
              </a:rPr>
              <a:t>t</a:t>
            </a:r>
            <a:r>
              <a:rPr sz="2400" spc="-5" dirty="0">
                <a:latin typeface="Arial Narrow"/>
                <a:cs typeface="Arial Narrow"/>
              </a:rPr>
              <a:t>er</a:t>
            </a:r>
            <a:r>
              <a:rPr sz="2400" dirty="0">
                <a:latin typeface="Arial Narrow"/>
                <a:cs typeface="Arial Narrow"/>
              </a:rPr>
              <a:t>m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-10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ar e</a:t>
            </a:r>
            <a:r>
              <a:rPr sz="2400" dirty="0">
                <a:latin typeface="Arial Narrow"/>
                <a:cs typeface="Arial Narrow"/>
              </a:rPr>
              <a:t>l  </a:t>
            </a:r>
            <a:r>
              <a:rPr sz="2400" spc="-270" dirty="0">
                <a:latin typeface="Arial Narrow"/>
                <a:cs typeface="Arial Narrow"/>
              </a:rPr>
              <a:t> </a:t>
            </a:r>
            <a:r>
              <a:rPr sz="2400" b="1" spc="-15" dirty="0">
                <a:latin typeface="Arial Narrow"/>
                <a:cs typeface="Arial Narrow"/>
              </a:rPr>
              <a:t>VL</a:t>
            </a:r>
            <a:r>
              <a:rPr sz="2400" b="1" spc="-30" dirty="0">
                <a:latin typeface="Arial Narrow"/>
                <a:cs typeface="Arial Narrow"/>
              </a:rPr>
              <a:t>S</a:t>
            </a:r>
            <a:r>
              <a:rPr sz="2400" b="1" dirty="0">
                <a:latin typeface="Arial Narrow"/>
                <a:cs typeface="Arial Narrow"/>
              </a:rPr>
              <a:t>M  </a:t>
            </a:r>
            <a:r>
              <a:rPr sz="2400" b="1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qu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dirty="0">
                <a:latin typeface="Arial Narrow"/>
                <a:cs typeface="Arial Narrow"/>
              </a:rPr>
              <a:t>e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it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par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r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se</a:t>
            </a:r>
            <a:r>
              <a:rPr sz="2400" spc="5" dirty="0">
                <a:latin typeface="Arial Narrow"/>
                <a:cs typeface="Arial Narrow"/>
              </a:rPr>
              <a:t>r</a:t>
            </a:r>
            <a:r>
              <a:rPr sz="2400" spc="-5" dirty="0">
                <a:latin typeface="Arial Narrow"/>
                <a:cs typeface="Arial Narrow"/>
              </a:rPr>
              <a:t>vi</a:t>
            </a:r>
            <a:r>
              <a:rPr sz="2400" spc="5" dirty="0">
                <a:latin typeface="Arial Narrow"/>
                <a:cs typeface="Arial Narrow"/>
              </a:rPr>
              <a:t>c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o </a:t>
            </a:r>
            <a:r>
              <a:rPr sz="2400" spc="2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54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st</a:t>
            </a:r>
            <a:r>
              <a:rPr sz="2400" dirty="0">
                <a:latin typeface="Arial Narrow"/>
                <a:cs typeface="Arial Narrow"/>
              </a:rPr>
              <a:t>a  </a:t>
            </a:r>
            <a:r>
              <a:rPr sz="2400" spc="-2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red  </a:t>
            </a:r>
            <a:r>
              <a:rPr sz="2400" spc="-2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</a:t>
            </a:r>
            <a:r>
              <a:rPr sz="2400" spc="5" dirty="0">
                <a:latin typeface="Arial Narrow"/>
                <a:cs typeface="Arial Narrow"/>
              </a:rPr>
              <a:t>o</a:t>
            </a:r>
            <a:r>
              <a:rPr sz="2400" dirty="0">
                <a:latin typeface="Arial Narrow"/>
                <a:cs typeface="Arial Narrow"/>
              </a:rPr>
              <a:t>n restricci</a:t>
            </a:r>
            <a:r>
              <a:rPr sz="2400" spc="-10" dirty="0">
                <a:latin typeface="Arial Narrow"/>
                <a:cs typeface="Arial Narrow"/>
              </a:rPr>
              <a:t>o</a:t>
            </a:r>
            <a:r>
              <a:rPr sz="2400" spc="-5" dirty="0">
                <a:latin typeface="Arial Narrow"/>
                <a:cs typeface="Arial Narrow"/>
              </a:rPr>
              <a:t>ne</a:t>
            </a:r>
            <a:r>
              <a:rPr sz="2400" dirty="0">
                <a:latin typeface="Arial Narrow"/>
                <a:cs typeface="Arial Narrow"/>
              </a:rPr>
              <a:t>s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conectiv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1563624"/>
            <a:ext cx="8452104" cy="5004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190" y="1544574"/>
            <a:ext cx="8490585" cy="5043170"/>
          </a:xfrm>
          <a:custGeom>
            <a:avLst/>
            <a:gdLst/>
            <a:ahLst/>
            <a:cxnLst/>
            <a:rect l="l" t="t" r="r" b="b"/>
            <a:pathLst>
              <a:path w="8490585" h="5043170">
                <a:moveTo>
                  <a:pt x="0" y="5042916"/>
                </a:moveTo>
                <a:lnTo>
                  <a:pt x="8490204" y="5042916"/>
                </a:lnTo>
                <a:lnTo>
                  <a:pt x="8490204" y="0"/>
                </a:lnTo>
                <a:lnTo>
                  <a:pt x="0" y="0"/>
                </a:lnTo>
                <a:lnTo>
                  <a:pt x="0" y="50429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1563624"/>
            <a:ext cx="8452104" cy="5004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190" y="1544574"/>
            <a:ext cx="8490585" cy="5043170"/>
          </a:xfrm>
          <a:custGeom>
            <a:avLst/>
            <a:gdLst/>
            <a:ahLst/>
            <a:cxnLst/>
            <a:rect l="l" t="t" r="r" b="b"/>
            <a:pathLst>
              <a:path w="8490585" h="5043170">
                <a:moveTo>
                  <a:pt x="0" y="5042916"/>
                </a:moveTo>
                <a:lnTo>
                  <a:pt x="8490204" y="5042916"/>
                </a:lnTo>
                <a:lnTo>
                  <a:pt x="8490204" y="0"/>
                </a:lnTo>
                <a:lnTo>
                  <a:pt x="0" y="0"/>
                </a:lnTo>
                <a:lnTo>
                  <a:pt x="0" y="50429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384" y="1522475"/>
            <a:ext cx="8506968" cy="5038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334" y="1503425"/>
            <a:ext cx="8545195" cy="5076825"/>
          </a:xfrm>
          <a:custGeom>
            <a:avLst/>
            <a:gdLst/>
            <a:ahLst/>
            <a:cxnLst/>
            <a:rect l="l" t="t" r="r" b="b"/>
            <a:pathLst>
              <a:path w="8545195" h="5076825">
                <a:moveTo>
                  <a:pt x="0" y="5076444"/>
                </a:moveTo>
                <a:lnTo>
                  <a:pt x="8545068" y="5076444"/>
                </a:lnTo>
                <a:lnTo>
                  <a:pt x="8545068" y="0"/>
                </a:lnTo>
                <a:lnTo>
                  <a:pt x="0" y="0"/>
                </a:lnTo>
                <a:lnTo>
                  <a:pt x="0" y="50764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108" y="2564892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39" y="702594"/>
            <a:ext cx="8004861" cy="1858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Arial Narrow"/>
                <a:cs typeface="Arial Narrow"/>
              </a:rPr>
              <a:t>P</a:t>
            </a:r>
            <a:r>
              <a:rPr sz="2400" spc="-25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ra</a:t>
            </a:r>
            <a:r>
              <a:rPr sz="2400" spc="9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e</a:t>
            </a:r>
            <a:r>
              <a:rPr sz="2400" dirty="0">
                <a:latin typeface="Arial Narrow"/>
                <a:cs typeface="Arial Narrow"/>
              </a:rPr>
              <a:t>l</a:t>
            </a:r>
            <a:r>
              <a:rPr sz="2400" spc="8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ig</a:t>
            </a:r>
            <a:r>
              <a:rPr sz="2400" spc="10" dirty="0">
                <a:latin typeface="Arial Narrow"/>
                <a:cs typeface="Arial Narrow"/>
              </a:rPr>
              <a:t>u</a:t>
            </a:r>
            <a:r>
              <a:rPr sz="2400" spc="-5" dirty="0">
                <a:latin typeface="Arial Narrow"/>
                <a:cs typeface="Arial Narrow"/>
              </a:rPr>
              <a:t>ien</a:t>
            </a:r>
            <a:r>
              <a:rPr sz="2400" spc="5" dirty="0">
                <a:latin typeface="Arial Narrow"/>
                <a:cs typeface="Arial Narrow"/>
              </a:rPr>
              <a:t>t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9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ise</a:t>
            </a:r>
            <a:r>
              <a:rPr sz="2400" spc="10" dirty="0">
                <a:latin typeface="Arial Narrow"/>
                <a:cs typeface="Arial Narrow"/>
              </a:rPr>
              <a:t>ñ</a:t>
            </a:r>
            <a:r>
              <a:rPr sz="2400" dirty="0">
                <a:latin typeface="Arial Narrow"/>
                <a:cs typeface="Arial Narrow"/>
              </a:rPr>
              <a:t>o</a:t>
            </a:r>
            <a:r>
              <a:rPr sz="2400" spc="9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9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red</a:t>
            </a:r>
            <a:r>
              <a:rPr sz="2400" spc="85" dirty="0">
                <a:latin typeface="Arial Narrow"/>
                <a:cs typeface="Arial Narrow"/>
              </a:rPr>
              <a:t> </a:t>
            </a:r>
            <a:r>
              <a:rPr sz="2400" spc="-15" dirty="0">
                <a:latin typeface="Arial Narrow"/>
                <a:cs typeface="Arial Narrow"/>
              </a:rPr>
              <a:t>¿Cuán</a:t>
            </a:r>
            <a:r>
              <a:rPr sz="2400" dirty="0">
                <a:latin typeface="Arial Narrow"/>
                <a:cs typeface="Arial Narrow"/>
              </a:rPr>
              <a:t>t</a:t>
            </a:r>
            <a:r>
              <a:rPr sz="2400" spc="5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s</a:t>
            </a:r>
            <a:r>
              <a:rPr sz="2400" spc="9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subr</a:t>
            </a:r>
            <a:r>
              <a:rPr sz="2400" spc="5" dirty="0">
                <a:latin typeface="Arial Narrow"/>
                <a:cs typeface="Arial Narrow"/>
              </a:rPr>
              <a:t>ed</a:t>
            </a:r>
            <a:r>
              <a:rPr sz="2400" spc="-5" dirty="0">
                <a:latin typeface="Arial Narrow"/>
                <a:cs typeface="Arial Narrow"/>
              </a:rPr>
              <a:t>es</a:t>
            </a:r>
            <a:r>
              <a:rPr sz="2400" dirty="0">
                <a:latin typeface="Arial Narrow"/>
                <a:cs typeface="Arial Narrow"/>
              </a:rPr>
              <a:t>,</a:t>
            </a:r>
            <a:r>
              <a:rPr sz="2400" spc="9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o</a:t>
            </a:r>
            <a:r>
              <a:rPr sz="2400" spc="9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do</a:t>
            </a:r>
            <a:r>
              <a:rPr sz="2400" dirty="0">
                <a:latin typeface="Arial Narrow"/>
                <a:cs typeface="Arial Narrow"/>
              </a:rPr>
              <a:t>m</a:t>
            </a:r>
            <a:r>
              <a:rPr sz="2400" spc="-5" dirty="0">
                <a:latin typeface="Arial Narrow"/>
                <a:cs typeface="Arial Narrow"/>
              </a:rPr>
              <a:t>in</a:t>
            </a:r>
            <a:r>
              <a:rPr sz="2400" spc="10" dirty="0">
                <a:latin typeface="Arial Narrow"/>
                <a:cs typeface="Arial Narrow"/>
              </a:rPr>
              <a:t>i</a:t>
            </a:r>
            <a:r>
              <a:rPr sz="2400" spc="-5" dirty="0">
                <a:latin typeface="Arial Narrow"/>
                <a:cs typeface="Arial Narrow"/>
              </a:rPr>
              <a:t>o</a:t>
            </a:r>
            <a:r>
              <a:rPr sz="2400" dirty="0">
                <a:latin typeface="Arial Narrow"/>
                <a:cs typeface="Arial Narrow"/>
              </a:rPr>
              <a:t>s</a:t>
            </a:r>
            <a:r>
              <a:rPr sz="2400" spc="8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de </a:t>
            </a:r>
            <a:r>
              <a:rPr sz="2400" spc="-5" dirty="0">
                <a:latin typeface="Arial Narrow"/>
                <a:cs typeface="Arial Narrow"/>
              </a:rPr>
              <a:t>broadc</a:t>
            </a:r>
            <a:r>
              <a:rPr sz="2400" spc="-10" dirty="0">
                <a:latin typeface="Arial Narrow"/>
                <a:cs typeface="Arial Narrow"/>
              </a:rPr>
              <a:t>a</a:t>
            </a: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spc="5" dirty="0">
                <a:latin typeface="Arial Narrow"/>
                <a:cs typeface="Arial Narrow"/>
              </a:rPr>
              <a:t>t</a:t>
            </a:r>
            <a:r>
              <a:rPr sz="2400" dirty="0">
                <a:latin typeface="Arial Narrow"/>
                <a:cs typeface="Arial Narrow"/>
              </a:rPr>
              <a:t>,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dirty="0">
                <a:latin typeface="Arial Narrow"/>
                <a:cs typeface="Arial Narrow"/>
              </a:rPr>
              <a:t>e </a:t>
            </a:r>
            <a:r>
              <a:rPr sz="2400" spc="-5" dirty="0">
                <a:latin typeface="Arial Narrow"/>
                <a:cs typeface="Arial Narrow"/>
              </a:rPr>
              <a:t>neces</a:t>
            </a:r>
            <a:r>
              <a:rPr sz="2400" spc="-15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t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ts val="2870"/>
              </a:lnSpc>
              <a:tabLst>
                <a:tab pos="683260" algn="l"/>
                <a:tab pos="1812289" algn="l"/>
                <a:tab pos="4605020" algn="l"/>
                <a:tab pos="6655434" algn="l"/>
              </a:tabLst>
            </a:pPr>
            <a:r>
              <a:rPr sz="2400" spc="-5" dirty="0">
                <a:latin typeface="Arial Narrow"/>
                <a:cs typeface="Arial Narrow"/>
              </a:rPr>
              <a:t>S</a:t>
            </a:r>
            <a:r>
              <a:rPr sz="2400" dirty="0">
                <a:latin typeface="Arial Narrow"/>
                <a:cs typeface="Arial Narrow"/>
              </a:rPr>
              <a:t>i </a:t>
            </a:r>
            <a:r>
              <a:rPr sz="2400" spc="-105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l</a:t>
            </a:r>
            <a:r>
              <a:rPr sz="2400" dirty="0">
                <a:latin typeface="Arial Narrow"/>
                <a:cs typeface="Arial Narrow"/>
              </a:rPr>
              <a:t>a	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spc="-10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rec</a:t>
            </a:r>
            <a:r>
              <a:rPr sz="2400" spc="10" dirty="0">
                <a:latin typeface="Arial Narrow"/>
                <a:cs typeface="Arial Narrow"/>
              </a:rPr>
              <a:t>c</a:t>
            </a:r>
            <a:r>
              <a:rPr sz="2400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ó</a:t>
            </a:r>
            <a:r>
              <a:rPr sz="2400" dirty="0">
                <a:latin typeface="Arial Narrow"/>
                <a:cs typeface="Arial Narrow"/>
              </a:rPr>
              <a:t>n	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 </a:t>
            </a:r>
            <a:r>
              <a:rPr sz="2400" spc="-10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	</a:t>
            </a:r>
            <a:r>
              <a:rPr sz="2400" b="1" spc="-5" dirty="0">
                <a:latin typeface="Arial Narrow"/>
                <a:cs typeface="Arial Narrow"/>
              </a:rPr>
              <a:t>16</a:t>
            </a:r>
            <a:r>
              <a:rPr sz="2400" b="1" spc="15" dirty="0">
                <a:latin typeface="Arial Narrow"/>
                <a:cs typeface="Arial Narrow"/>
              </a:rPr>
              <a:t>.</a:t>
            </a:r>
            <a:r>
              <a:rPr sz="2400" b="1" spc="-5" dirty="0">
                <a:latin typeface="Arial Narrow"/>
                <a:cs typeface="Arial Narrow"/>
              </a:rPr>
              <a:t>1</a:t>
            </a:r>
            <a:r>
              <a:rPr sz="2400" b="1" dirty="0">
                <a:latin typeface="Arial Narrow"/>
                <a:cs typeface="Arial Narrow"/>
              </a:rPr>
              <a:t>2</a:t>
            </a:r>
            <a:r>
              <a:rPr sz="2400" b="1" spc="-5" dirty="0">
                <a:latin typeface="Arial Narrow"/>
                <a:cs typeface="Arial Narrow"/>
              </a:rPr>
              <a:t>8</a:t>
            </a:r>
            <a:r>
              <a:rPr sz="2400" b="1" dirty="0">
                <a:latin typeface="Arial Narrow"/>
                <a:cs typeface="Arial Narrow"/>
              </a:rPr>
              <a:t>.0 </a:t>
            </a:r>
            <a:r>
              <a:rPr sz="2400" b="1" spc="-10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¿C</a:t>
            </a:r>
            <a:r>
              <a:rPr sz="2400" spc="-5" dirty="0">
                <a:latin typeface="Arial Narrow"/>
                <a:cs typeface="Arial Narrow"/>
              </a:rPr>
              <a:t>óm</a:t>
            </a:r>
            <a:r>
              <a:rPr sz="2400" dirty="0">
                <a:latin typeface="Arial Narrow"/>
                <a:cs typeface="Arial Narrow"/>
              </a:rPr>
              <a:t>o	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er</a:t>
            </a:r>
            <a:r>
              <a:rPr sz="2400" spc="5" dirty="0">
                <a:latin typeface="Arial Narrow"/>
                <a:cs typeface="Arial Narrow"/>
              </a:rPr>
              <a:t>í</a:t>
            </a:r>
            <a:r>
              <a:rPr sz="2400" dirty="0">
                <a:latin typeface="Arial Narrow"/>
                <a:cs typeface="Arial Narrow"/>
              </a:rPr>
              <a:t>a 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spc="5" dirty="0">
                <a:latin typeface="Arial Narrow"/>
                <a:cs typeface="Arial Narrow"/>
              </a:rPr>
              <a:t>el </a:t>
            </a:r>
            <a:r>
              <a:rPr sz="2400" spc="-5" dirty="0">
                <a:latin typeface="Arial Narrow"/>
                <a:cs typeface="Arial Narrow"/>
              </a:rPr>
              <a:t>esqu</a:t>
            </a:r>
            <a:r>
              <a:rPr sz="2400" spc="-10" dirty="0">
                <a:latin typeface="Arial Narrow"/>
                <a:cs typeface="Arial Narrow"/>
              </a:rPr>
              <a:t>e</a:t>
            </a:r>
            <a:r>
              <a:rPr sz="2400" dirty="0">
                <a:latin typeface="Arial Narrow"/>
                <a:cs typeface="Arial Narrow"/>
              </a:rPr>
              <a:t>ma</a:t>
            </a:r>
            <a:r>
              <a:rPr sz="2400" spc="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dirty="0">
                <a:latin typeface="Arial Narrow"/>
                <a:cs typeface="Arial Narrow"/>
              </a:rPr>
              <a:t>e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</a:t>
            </a:r>
            <a:r>
              <a:rPr sz="2400" spc="-10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reccio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5470" y="1066800"/>
            <a:ext cx="236093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an</a:t>
            </a:r>
            <a:r>
              <a:rPr sz="2400" spc="5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uti</a:t>
            </a:r>
            <a:r>
              <a:rPr sz="2400" spc="-10" dirty="0">
                <a:latin typeface="Arial Narrow"/>
                <a:cs typeface="Arial Narrow"/>
              </a:rPr>
              <a:t>l</a:t>
            </a:r>
            <a:r>
              <a:rPr sz="2400" spc="-5" dirty="0">
                <a:latin typeface="Arial Narrow"/>
                <a:cs typeface="Arial Narrow"/>
              </a:rPr>
              <a:t>iz</a:t>
            </a:r>
            <a:r>
              <a:rPr sz="2400" spc="-10" dirty="0">
                <a:latin typeface="Arial Narrow"/>
                <a:cs typeface="Arial Narrow"/>
              </a:rPr>
              <a:t>a</a:t>
            </a:r>
            <a:r>
              <a:rPr sz="2400" dirty="0">
                <a:latin typeface="Arial Narrow"/>
                <a:cs typeface="Arial Narrow"/>
              </a:rPr>
              <a:t>r?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ts val="2875"/>
              </a:lnSpc>
              <a:tabLst>
                <a:tab pos="1433830" algn="l"/>
              </a:tabLst>
            </a:pPr>
            <a:r>
              <a:rPr sz="2400" spc="-15" dirty="0">
                <a:latin typeface="Arial Narrow"/>
                <a:cs typeface="Arial Narrow"/>
              </a:rPr>
              <a:t>P </a:t>
            </a:r>
            <a:r>
              <a:rPr sz="2400" spc="-13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a</a:t>
            </a:r>
            <a:r>
              <a:rPr sz="2400" spc="5" dirty="0">
                <a:latin typeface="Arial Narrow"/>
                <a:cs typeface="Arial Narrow"/>
              </a:rPr>
              <a:t>s</a:t>
            </a:r>
            <a:r>
              <a:rPr sz="2400" spc="-5" dirty="0">
                <a:latin typeface="Arial Narrow"/>
                <a:cs typeface="Arial Narrow"/>
              </a:rPr>
              <a:t>ign</a:t>
            </a:r>
            <a:r>
              <a:rPr sz="2400" spc="5" dirty="0">
                <a:latin typeface="Arial Narrow"/>
                <a:cs typeface="Arial Narrow"/>
              </a:rPr>
              <a:t>ad</a:t>
            </a:r>
            <a:r>
              <a:rPr sz="2400" dirty="0">
                <a:latin typeface="Arial Narrow"/>
                <a:cs typeface="Arial Narrow"/>
              </a:rPr>
              <a:t>a	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dirty="0">
                <a:latin typeface="Arial Narrow"/>
                <a:cs typeface="Arial Narrow"/>
              </a:rPr>
              <a:t>s 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b="1" spc="5" dirty="0">
                <a:latin typeface="Arial Narrow"/>
                <a:cs typeface="Arial Narrow"/>
              </a:rPr>
              <a:t>19</a:t>
            </a:r>
            <a:r>
              <a:rPr sz="2400" b="1" spc="10" dirty="0">
                <a:latin typeface="Arial Narrow"/>
                <a:cs typeface="Arial Narrow"/>
              </a:rPr>
              <a:t>2</a:t>
            </a:r>
            <a:r>
              <a:rPr sz="2400" b="1" dirty="0">
                <a:latin typeface="Arial Narrow"/>
                <a:cs typeface="Arial Narrow"/>
              </a:rPr>
              <a:t>.</a:t>
            </a:r>
            <a:endParaRPr sz="2400" dirty="0">
              <a:latin typeface="Arial Narrow"/>
              <a:cs typeface="Arial Narrow"/>
            </a:endParaRPr>
          </a:p>
          <a:p>
            <a:pPr marL="34925">
              <a:lnSpc>
                <a:spcPts val="2875"/>
              </a:lnSpc>
            </a:pPr>
            <a:r>
              <a:rPr sz="2400" spc="-10" dirty="0">
                <a:latin typeface="Arial Narrow"/>
                <a:cs typeface="Arial Narrow"/>
              </a:rPr>
              <a:t>n</a:t>
            </a:r>
            <a:r>
              <a:rPr sz="2400" spc="-5" dirty="0">
                <a:latin typeface="Arial Narrow"/>
                <a:cs typeface="Arial Narrow"/>
              </a:rPr>
              <a:t>amie</a:t>
            </a:r>
            <a:r>
              <a:rPr sz="2400" spc="-10" dirty="0">
                <a:latin typeface="Arial Narrow"/>
                <a:cs typeface="Arial Narrow"/>
              </a:rPr>
              <a:t>n</a:t>
            </a:r>
            <a:r>
              <a:rPr sz="2400" spc="10" dirty="0">
                <a:latin typeface="Arial Narrow"/>
                <a:cs typeface="Arial Narrow"/>
              </a:rPr>
              <a:t>t</a:t>
            </a:r>
            <a:r>
              <a:rPr sz="2400" dirty="0">
                <a:latin typeface="Arial Narrow"/>
                <a:cs typeface="Arial Narrow"/>
              </a:rPr>
              <a:t>o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l</a:t>
            </a:r>
            <a:r>
              <a:rPr sz="2400" spc="-10" dirty="0">
                <a:latin typeface="Arial Narrow"/>
                <a:cs typeface="Arial Narrow"/>
              </a:rPr>
              <a:t>ó</a:t>
            </a:r>
            <a:r>
              <a:rPr sz="2400" spc="-5" dirty="0">
                <a:latin typeface="Arial Narrow"/>
                <a:cs typeface="Arial Narrow"/>
              </a:rPr>
              <a:t>g</a:t>
            </a:r>
            <a:r>
              <a:rPr sz="2400" spc="-10" dirty="0">
                <a:latin typeface="Arial Narrow"/>
                <a:cs typeface="Arial Narrow"/>
              </a:rPr>
              <a:t>i</a:t>
            </a:r>
            <a:r>
              <a:rPr sz="2400" spc="-5" dirty="0">
                <a:latin typeface="Arial Narrow"/>
                <a:cs typeface="Arial Narrow"/>
              </a:rPr>
              <a:t>co?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5941" y="1656644"/>
            <a:ext cx="1584960" cy="504825"/>
          </a:xfrm>
          <a:custGeom>
            <a:avLst/>
            <a:gdLst/>
            <a:ahLst/>
            <a:cxnLst/>
            <a:rect l="l" t="t" r="r" b="b"/>
            <a:pathLst>
              <a:path w="1584960" h="504825">
                <a:moveTo>
                  <a:pt x="0" y="504443"/>
                </a:moveTo>
                <a:lnTo>
                  <a:pt x="1584960" y="504443"/>
                </a:lnTo>
                <a:lnTo>
                  <a:pt x="1584960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895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61" y="4653534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8054" y="5136641"/>
            <a:ext cx="1289685" cy="1533525"/>
          </a:xfrm>
          <a:custGeom>
            <a:avLst/>
            <a:gdLst/>
            <a:ahLst/>
            <a:cxnLst/>
            <a:rect l="l" t="t" r="r" b="b"/>
            <a:pathLst>
              <a:path w="1289685" h="1533525">
                <a:moveTo>
                  <a:pt x="0" y="766571"/>
                </a:moveTo>
                <a:lnTo>
                  <a:pt x="2137" y="703694"/>
                </a:lnTo>
                <a:lnTo>
                  <a:pt x="8438" y="642217"/>
                </a:lnTo>
                <a:lnTo>
                  <a:pt x="18738" y="582338"/>
                </a:lnTo>
                <a:lnTo>
                  <a:pt x="32869" y="524255"/>
                </a:lnTo>
                <a:lnTo>
                  <a:pt x="50667" y="468165"/>
                </a:lnTo>
                <a:lnTo>
                  <a:pt x="71964" y="414265"/>
                </a:lnTo>
                <a:lnTo>
                  <a:pt x="96595" y="362751"/>
                </a:lnTo>
                <a:lnTo>
                  <a:pt x="124394" y="313822"/>
                </a:lnTo>
                <a:lnTo>
                  <a:pt x="155196" y="267673"/>
                </a:lnTo>
                <a:lnTo>
                  <a:pt x="188833" y="224504"/>
                </a:lnTo>
                <a:lnTo>
                  <a:pt x="225139" y="184510"/>
                </a:lnTo>
                <a:lnTo>
                  <a:pt x="263950" y="147888"/>
                </a:lnTo>
                <a:lnTo>
                  <a:pt x="305099" y="114837"/>
                </a:lnTo>
                <a:lnTo>
                  <a:pt x="348419" y="85553"/>
                </a:lnTo>
                <a:lnTo>
                  <a:pt x="393745" y="60233"/>
                </a:lnTo>
                <a:lnTo>
                  <a:pt x="440911" y="39075"/>
                </a:lnTo>
                <a:lnTo>
                  <a:pt x="489751" y="22275"/>
                </a:lnTo>
                <a:lnTo>
                  <a:pt x="540098" y="10031"/>
                </a:lnTo>
                <a:lnTo>
                  <a:pt x="591787" y="2540"/>
                </a:lnTo>
                <a:lnTo>
                  <a:pt x="644651" y="0"/>
                </a:lnTo>
                <a:lnTo>
                  <a:pt x="697516" y="2540"/>
                </a:lnTo>
                <a:lnTo>
                  <a:pt x="749205" y="10031"/>
                </a:lnTo>
                <a:lnTo>
                  <a:pt x="799552" y="22275"/>
                </a:lnTo>
                <a:lnTo>
                  <a:pt x="848392" y="39075"/>
                </a:lnTo>
                <a:lnTo>
                  <a:pt x="895558" y="60233"/>
                </a:lnTo>
                <a:lnTo>
                  <a:pt x="940884" y="85553"/>
                </a:lnTo>
                <a:lnTo>
                  <a:pt x="984204" y="114837"/>
                </a:lnTo>
                <a:lnTo>
                  <a:pt x="1025353" y="147888"/>
                </a:lnTo>
                <a:lnTo>
                  <a:pt x="1064164" y="184510"/>
                </a:lnTo>
                <a:lnTo>
                  <a:pt x="1100470" y="224504"/>
                </a:lnTo>
                <a:lnTo>
                  <a:pt x="1134107" y="267673"/>
                </a:lnTo>
                <a:lnTo>
                  <a:pt x="1164909" y="313822"/>
                </a:lnTo>
                <a:lnTo>
                  <a:pt x="1192708" y="362751"/>
                </a:lnTo>
                <a:lnTo>
                  <a:pt x="1217339" y="414265"/>
                </a:lnTo>
                <a:lnTo>
                  <a:pt x="1238636" y="468165"/>
                </a:lnTo>
                <a:lnTo>
                  <a:pt x="1256434" y="524255"/>
                </a:lnTo>
                <a:lnTo>
                  <a:pt x="1270565" y="582338"/>
                </a:lnTo>
                <a:lnTo>
                  <a:pt x="1280865" y="642217"/>
                </a:lnTo>
                <a:lnTo>
                  <a:pt x="1287166" y="703694"/>
                </a:lnTo>
                <a:lnTo>
                  <a:pt x="1289304" y="766571"/>
                </a:lnTo>
                <a:lnTo>
                  <a:pt x="1287166" y="829442"/>
                </a:lnTo>
                <a:lnTo>
                  <a:pt x="1280865" y="890914"/>
                </a:lnTo>
                <a:lnTo>
                  <a:pt x="1270565" y="950788"/>
                </a:lnTo>
                <a:lnTo>
                  <a:pt x="1256434" y="1008868"/>
                </a:lnTo>
                <a:lnTo>
                  <a:pt x="1238636" y="1064956"/>
                </a:lnTo>
                <a:lnTo>
                  <a:pt x="1217339" y="1118856"/>
                </a:lnTo>
                <a:lnTo>
                  <a:pt x="1192708" y="1170369"/>
                </a:lnTo>
                <a:lnTo>
                  <a:pt x="1164909" y="1219299"/>
                </a:lnTo>
                <a:lnTo>
                  <a:pt x="1134107" y="1265449"/>
                </a:lnTo>
                <a:lnTo>
                  <a:pt x="1100470" y="1308620"/>
                </a:lnTo>
                <a:lnTo>
                  <a:pt x="1064164" y="1348616"/>
                </a:lnTo>
                <a:lnTo>
                  <a:pt x="1025353" y="1385240"/>
                </a:lnTo>
                <a:lnTo>
                  <a:pt x="984204" y="1418294"/>
                </a:lnTo>
                <a:lnTo>
                  <a:pt x="940884" y="1447580"/>
                </a:lnTo>
                <a:lnTo>
                  <a:pt x="895558" y="1472903"/>
                </a:lnTo>
                <a:lnTo>
                  <a:pt x="848392" y="1494063"/>
                </a:lnTo>
                <a:lnTo>
                  <a:pt x="799552" y="1510865"/>
                </a:lnTo>
                <a:lnTo>
                  <a:pt x="749205" y="1523110"/>
                </a:lnTo>
                <a:lnTo>
                  <a:pt x="697516" y="1530602"/>
                </a:lnTo>
                <a:lnTo>
                  <a:pt x="644651" y="1533143"/>
                </a:lnTo>
                <a:lnTo>
                  <a:pt x="591787" y="1530602"/>
                </a:lnTo>
                <a:lnTo>
                  <a:pt x="540098" y="1523110"/>
                </a:lnTo>
                <a:lnTo>
                  <a:pt x="489751" y="1510865"/>
                </a:lnTo>
                <a:lnTo>
                  <a:pt x="440911" y="1494063"/>
                </a:lnTo>
                <a:lnTo>
                  <a:pt x="393745" y="1472903"/>
                </a:lnTo>
                <a:lnTo>
                  <a:pt x="348419" y="1447580"/>
                </a:lnTo>
                <a:lnTo>
                  <a:pt x="305099" y="1418294"/>
                </a:lnTo>
                <a:lnTo>
                  <a:pt x="263950" y="1385240"/>
                </a:lnTo>
                <a:lnTo>
                  <a:pt x="225139" y="1348616"/>
                </a:lnTo>
                <a:lnTo>
                  <a:pt x="188833" y="1308620"/>
                </a:lnTo>
                <a:lnTo>
                  <a:pt x="155196" y="1265449"/>
                </a:lnTo>
                <a:lnTo>
                  <a:pt x="124394" y="1219299"/>
                </a:lnTo>
                <a:lnTo>
                  <a:pt x="96595" y="1170369"/>
                </a:lnTo>
                <a:lnTo>
                  <a:pt x="71964" y="1118856"/>
                </a:lnTo>
                <a:lnTo>
                  <a:pt x="50667" y="1064956"/>
                </a:lnTo>
                <a:lnTo>
                  <a:pt x="32869" y="1008868"/>
                </a:lnTo>
                <a:lnTo>
                  <a:pt x="18738" y="950788"/>
                </a:lnTo>
                <a:lnTo>
                  <a:pt x="8438" y="890914"/>
                </a:lnTo>
                <a:lnTo>
                  <a:pt x="2137" y="829442"/>
                </a:lnTo>
                <a:lnTo>
                  <a:pt x="0" y="766571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7338" y="5337809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6945" y="5136641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0878" y="2548889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2773" y="4513326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2146" y="3890009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3785" y="3640073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654844" y="1240535"/>
            <a:ext cx="2264664" cy="4754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8444" y="4808220"/>
            <a:ext cx="390144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9488" y="4779264"/>
            <a:ext cx="448309" cy="538480"/>
          </a:xfrm>
          <a:custGeom>
            <a:avLst/>
            <a:gdLst/>
            <a:ahLst/>
            <a:cxnLst/>
            <a:rect l="l" t="t" r="r" b="b"/>
            <a:pathLst>
              <a:path w="448310" h="538479">
                <a:moveTo>
                  <a:pt x="0" y="537972"/>
                </a:moveTo>
                <a:lnTo>
                  <a:pt x="448056" y="537972"/>
                </a:lnTo>
                <a:lnTo>
                  <a:pt x="448056" y="0"/>
                </a:lnTo>
                <a:lnTo>
                  <a:pt x="0" y="0"/>
                </a:lnTo>
                <a:lnTo>
                  <a:pt x="0" y="537972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26807" y="5321808"/>
            <a:ext cx="297179" cy="364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97852" y="5292852"/>
            <a:ext cx="355600" cy="422275"/>
          </a:xfrm>
          <a:custGeom>
            <a:avLst/>
            <a:gdLst/>
            <a:ahLst/>
            <a:cxnLst/>
            <a:rect l="l" t="t" r="r" b="b"/>
            <a:pathLst>
              <a:path w="355600" h="422275">
                <a:moveTo>
                  <a:pt x="0" y="422148"/>
                </a:moveTo>
                <a:lnTo>
                  <a:pt x="355092" y="422148"/>
                </a:lnTo>
                <a:lnTo>
                  <a:pt x="355092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8035" y="5433059"/>
            <a:ext cx="399288" cy="562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69079" y="5404103"/>
            <a:ext cx="457200" cy="620395"/>
          </a:xfrm>
          <a:custGeom>
            <a:avLst/>
            <a:gdLst/>
            <a:ahLst/>
            <a:cxnLst/>
            <a:rect l="l" t="t" r="r" b="b"/>
            <a:pathLst>
              <a:path w="457200" h="620395">
                <a:moveTo>
                  <a:pt x="0" y="620268"/>
                </a:moveTo>
                <a:lnTo>
                  <a:pt x="457200" y="620268"/>
                </a:lnTo>
                <a:lnTo>
                  <a:pt x="457200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Algori</a:t>
            </a:r>
            <a:r>
              <a:rPr spc="-15" dirty="0"/>
              <a:t>t</a:t>
            </a:r>
            <a:r>
              <a:rPr dirty="0"/>
              <a:t>mo para crear</a:t>
            </a:r>
            <a:r>
              <a:rPr spc="10" dirty="0"/>
              <a:t> </a:t>
            </a:r>
            <a:r>
              <a:rPr b="1" dirty="0">
                <a:latin typeface="Times New Roman"/>
                <a:cs typeface="Times New Roman"/>
              </a:rPr>
              <a:t>VLSM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dirty="0"/>
              <a:t>con</a:t>
            </a:r>
          </a:p>
          <a:p>
            <a:pPr algn="ctr">
              <a:lnSpc>
                <a:spcPct val="100000"/>
              </a:lnSpc>
            </a:pPr>
            <a:r>
              <a:rPr dirty="0"/>
              <a:t>restricc</a:t>
            </a:r>
            <a:r>
              <a:rPr spc="-15" dirty="0"/>
              <a:t>i</a:t>
            </a:r>
            <a:r>
              <a:rPr dirty="0"/>
              <a:t>ones</a:t>
            </a:r>
            <a:r>
              <a:rPr spc="20" dirty="0"/>
              <a:t> </a:t>
            </a:r>
            <a:r>
              <a:rPr dirty="0"/>
              <a:t>de conec</a:t>
            </a:r>
            <a:r>
              <a:rPr spc="-15" dirty="0"/>
              <a:t>t</a:t>
            </a:r>
            <a:r>
              <a:rPr dirty="0"/>
              <a:t>ivid</a:t>
            </a:r>
            <a:r>
              <a:rPr spc="-15" dirty="0"/>
              <a:t>a</a:t>
            </a:r>
            <a:r>
              <a:rPr dirty="0"/>
              <a:t>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">
              <a:lnSpc>
                <a:spcPct val="100000"/>
              </a:lnSpc>
              <a:tabLst>
                <a:tab pos="413384" algn="l"/>
                <a:tab pos="610235" algn="l"/>
                <a:tab pos="1055370" algn="l"/>
                <a:tab pos="1517015" algn="l"/>
                <a:tab pos="1539875" algn="l"/>
                <a:tab pos="1661795" algn="l"/>
                <a:tab pos="2059305" algn="l"/>
              </a:tabLst>
            </a:pPr>
            <a:r>
              <a:rPr spc="-5" dirty="0"/>
              <a:t>E</a:t>
            </a:r>
            <a:r>
              <a:rPr dirty="0"/>
              <a:t>l	ob</a:t>
            </a:r>
            <a:r>
              <a:rPr spc="-10" dirty="0"/>
              <a:t>je</a:t>
            </a:r>
            <a:r>
              <a:rPr dirty="0"/>
              <a:t>tivo		princi</a:t>
            </a:r>
            <a:r>
              <a:rPr spc="-15" dirty="0"/>
              <a:t>p</a:t>
            </a:r>
            <a:r>
              <a:rPr spc="-10" dirty="0"/>
              <a:t>a</a:t>
            </a:r>
            <a:r>
              <a:rPr dirty="0"/>
              <a:t>l que	en	un	si</a:t>
            </a:r>
            <a:r>
              <a:rPr spc="5" dirty="0"/>
              <a:t>s</a:t>
            </a:r>
            <a:r>
              <a:rPr dirty="0"/>
              <a:t>te</a:t>
            </a:r>
            <a:r>
              <a:rPr spc="-25" dirty="0"/>
              <a:t>m</a:t>
            </a:r>
            <a:r>
              <a:rPr dirty="0"/>
              <a:t>a desperdi</a:t>
            </a:r>
            <a:r>
              <a:rPr spc="-15" dirty="0"/>
              <a:t>c</a:t>
            </a:r>
            <a:r>
              <a:rPr dirty="0"/>
              <a:t>io			y	dar re</a:t>
            </a:r>
            <a:r>
              <a:rPr spc="5" dirty="0"/>
              <a:t>s</a:t>
            </a:r>
            <a:r>
              <a:rPr dirty="0"/>
              <a:t>t</a:t>
            </a:r>
            <a:r>
              <a:rPr spc="5" dirty="0"/>
              <a:t>r</a:t>
            </a:r>
            <a:r>
              <a:rPr dirty="0"/>
              <a:t>iccion</a:t>
            </a:r>
            <a:r>
              <a:rPr spc="-10" dirty="0"/>
              <a:t>e</a:t>
            </a:r>
            <a:r>
              <a:rPr dirty="0"/>
              <a:t>s</a:t>
            </a:r>
            <a:r>
              <a:rPr spc="-30" dirty="0"/>
              <a:t> </a:t>
            </a:r>
            <a:r>
              <a:rPr dirty="0"/>
              <a:t>de con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08940" algn="l"/>
                <a:tab pos="1120775" algn="l"/>
                <a:tab pos="1365885" algn="l"/>
                <a:tab pos="1547495" algn="l"/>
                <a:tab pos="1905635" algn="l"/>
                <a:tab pos="2096135" algn="l"/>
              </a:tabLst>
            </a:pPr>
            <a:r>
              <a:rPr dirty="0"/>
              <a:t>1)</a:t>
            </a:r>
            <a:r>
              <a:rPr spc="245" dirty="0"/>
              <a:t> </a:t>
            </a:r>
            <a:r>
              <a:rPr dirty="0"/>
              <a:t>Ide</a:t>
            </a:r>
            <a:r>
              <a:rPr spc="-15" dirty="0"/>
              <a:t>n</a:t>
            </a:r>
            <a:r>
              <a:rPr dirty="0"/>
              <a:t>ti</a:t>
            </a:r>
            <a:r>
              <a:rPr spc="-10" dirty="0"/>
              <a:t>f</a:t>
            </a:r>
            <a:r>
              <a:rPr dirty="0"/>
              <a:t>ic</a:t>
            </a:r>
            <a:r>
              <a:rPr spc="-15" dirty="0"/>
              <a:t>a</a:t>
            </a:r>
            <a:r>
              <a:rPr dirty="0"/>
              <a:t>r</a:t>
            </a:r>
            <a:r>
              <a:rPr spc="245" dirty="0"/>
              <a:t> </a:t>
            </a:r>
            <a:r>
              <a:rPr spc="-10" dirty="0"/>
              <a:t>e</a:t>
            </a:r>
            <a:r>
              <a:rPr dirty="0"/>
              <a:t>l</a:t>
            </a:r>
            <a:r>
              <a:rPr spc="240" dirty="0"/>
              <a:t> </a:t>
            </a:r>
            <a:r>
              <a:rPr dirty="0"/>
              <a:t>núm se	req</a:t>
            </a:r>
            <a:r>
              <a:rPr spc="-15" dirty="0"/>
              <a:t>u</a:t>
            </a:r>
            <a:r>
              <a:rPr dirty="0"/>
              <a:t>iere	por	cad i</a:t>
            </a:r>
            <a:r>
              <a:rPr spc="-10" dirty="0"/>
              <a:t>n</a:t>
            </a:r>
            <a:r>
              <a:rPr dirty="0"/>
              <a:t>te</a:t>
            </a:r>
            <a:r>
              <a:rPr spc="5" dirty="0"/>
              <a:t>r</a:t>
            </a:r>
            <a:r>
              <a:rPr dirty="0"/>
              <a:t>f</a:t>
            </a:r>
            <a:r>
              <a:rPr spc="-20" dirty="0"/>
              <a:t>a</a:t>
            </a:r>
            <a:r>
              <a:rPr dirty="0"/>
              <a:t>ces	</a:t>
            </a:r>
            <a:r>
              <a:rPr spc="-15" dirty="0"/>
              <a:t>d</a:t>
            </a:r>
            <a:r>
              <a:rPr dirty="0"/>
              <a:t>el	route vá</a:t>
            </a:r>
            <a:r>
              <a:rPr spc="-10" dirty="0"/>
              <a:t>l</a:t>
            </a:r>
            <a:r>
              <a:rPr dirty="0"/>
              <a:t>i</a:t>
            </a:r>
            <a:r>
              <a:rPr spc="-10" dirty="0"/>
              <a:t>d</a:t>
            </a:r>
            <a:r>
              <a:rPr dirty="0"/>
              <a:t>a).	Cada</a:t>
            </a:r>
            <a:r>
              <a:rPr spc="125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ter</a:t>
            </a:r>
            <a:r>
              <a:rPr spc="-10" dirty="0"/>
              <a:t>f</a:t>
            </a:r>
            <a:r>
              <a:rPr dirty="0"/>
              <a:t>a de </a:t>
            </a:r>
            <a:r>
              <a:rPr b="1" dirty="0">
                <a:latin typeface="Times New Roman"/>
                <a:cs typeface="Times New Roman"/>
              </a:rPr>
              <a:t>b</a:t>
            </a:r>
            <a:r>
              <a:rPr b="1" spc="-50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oadcas</a:t>
            </a:r>
            <a:r>
              <a:rPr b="1" spc="5" dirty="0">
                <a:latin typeface="Times New Roman"/>
                <a:cs typeface="Times New Roman"/>
              </a:rPr>
              <a:t>t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65627" y="2402948"/>
            <a:ext cx="2910205" cy="3367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indent="164465" algn="r">
              <a:lnSpc>
                <a:spcPct val="100000"/>
              </a:lnSpc>
              <a:tabLst>
                <a:tab pos="735965" algn="l"/>
                <a:tab pos="1535430" algn="l"/>
                <a:tab pos="1746885" algn="l"/>
                <a:tab pos="1914525" algn="l"/>
                <a:tab pos="2061210" algn="l"/>
              </a:tabLst>
            </a:pP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b="1" dirty="0">
                <a:latin typeface="Times New Roman"/>
                <a:cs typeface="Times New Roman"/>
              </a:rPr>
              <a:t>VLSM	</a:t>
            </a:r>
            <a:r>
              <a:rPr sz="2400" dirty="0">
                <a:latin typeface="Times New Roman"/>
                <a:cs typeface="Times New Roman"/>
              </a:rPr>
              <a:t>es	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rescat 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icio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al	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		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ubnet 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pue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ta	a		dis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ñ</a:t>
            </a:r>
            <a:endParaRPr sz="2400">
              <a:latin typeface="Times New Roman"/>
              <a:cs typeface="Times New Roman"/>
            </a:endParaRPr>
          </a:p>
          <a:p>
            <a:pPr marR="48260" algn="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ividad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á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48260" indent="93345">
              <a:lnSpc>
                <a:spcPct val="100000"/>
              </a:lnSpc>
              <a:tabLst>
                <a:tab pos="357505" algn="l"/>
                <a:tab pos="1435735" algn="l"/>
                <a:tab pos="1949450" algn="l"/>
              </a:tabLst>
            </a:pPr>
            <a:r>
              <a:rPr sz="2400" dirty="0">
                <a:latin typeface="Times New Roman"/>
                <a:cs typeface="Times New Roman"/>
              </a:rPr>
              <a:t>ero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tal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a	</a:t>
            </a:r>
            <a:r>
              <a:rPr sz="2400" spc="-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ter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az	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	rout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r	ta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bién	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</a:t>
            </a:r>
            <a:r>
              <a:rPr sz="2400" spc="-10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sitan</a:t>
            </a:r>
            <a:endParaRPr sz="24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</a:t>
            </a:r>
            <a:r>
              <a:rPr sz="2400" spc="-10" dirty="0">
                <a:latin typeface="Times New Roman"/>
                <a:cs typeface="Times New Roman"/>
              </a:rPr>
              <a:t>ut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dará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5530" y="2390248"/>
            <a:ext cx="2267585" cy="325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ar 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iones 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IP </a:t>
            </a:r>
            <a:r>
              <a:rPr sz="2400" dirty="0">
                <a:latin typeface="Times New Roman"/>
                <a:cs typeface="Times New Roman"/>
              </a:rPr>
              <a:t>eo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 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an os  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  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 sc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ras variab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38735" marR="5080" indent="3365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IP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váli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 (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cu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rda 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 u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ire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ción 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IP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io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2421635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0900" y="2392679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106" y="1078991"/>
            <a:ext cx="791972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6230" algn="ctr">
              <a:lnSpc>
                <a:spcPct val="100000"/>
              </a:lnSpc>
              <a:tabLst>
                <a:tab pos="5197475" algn="l"/>
              </a:tabLst>
            </a:pP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ul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	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ó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635">
              <a:lnSpc>
                <a:spcPts val="2375"/>
              </a:lnSpc>
              <a:tabLst>
                <a:tab pos="5258435" algn="l"/>
              </a:tabLst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cada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ed,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isf	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ivida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R="319405" algn="ctr">
              <a:lnSpc>
                <a:spcPts val="4295"/>
              </a:lnSpc>
              <a:tabLst>
                <a:tab pos="4589145" algn="l"/>
              </a:tabLst>
            </a:pPr>
            <a:r>
              <a:rPr sz="36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3600" b="1" baseline="-20833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3600" b="1" spc="345" baseline="-208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=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65" dirty="0">
                <a:latin typeface="Times New Roman"/>
                <a:cs typeface="Times New Roman"/>
              </a:rPr>
              <a:t>r</a:t>
            </a:r>
            <a:r>
              <a:rPr sz="3600" b="1" dirty="0">
                <a:latin typeface="Times New Roman"/>
                <a:cs typeface="Times New Roman"/>
              </a:rPr>
              <a:t>oun	) /</a:t>
            </a:r>
            <a:r>
              <a:rPr sz="3600" b="1" spc="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n 2 )</a:t>
            </a:r>
            <a:endParaRPr sz="36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2210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e:</a:t>
            </a:r>
            <a:endParaRPr sz="200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531177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950" b="1" spc="22" baseline="-21367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spc="15" dirty="0">
                <a:latin typeface="Times New Roman"/>
                <a:cs typeface="Times New Roman"/>
              </a:rPr>
              <a:t>: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ú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	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ecc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ón</a:t>
            </a:r>
            <a:endParaRPr sz="2000">
              <a:latin typeface="Times New Roman"/>
              <a:cs typeface="Times New Roman"/>
            </a:endParaRPr>
          </a:p>
          <a:p>
            <a:pPr marL="13716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8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,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crear</a:t>
            </a:r>
            <a:endParaRPr sz="200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5266690" algn="l"/>
              </a:tabLst>
            </a:pP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950" b="1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950" b="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32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 total	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idas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  <a:tabLst>
                <a:tab pos="744855" algn="l"/>
                <a:tab pos="1858010" algn="l"/>
                <a:tab pos="2628900" algn="l"/>
                <a:tab pos="5393690" algn="l"/>
                <a:tab pos="6332855" algn="l"/>
                <a:tab pos="6611620" algn="l"/>
                <a:tab pos="6947534" algn="l"/>
              </a:tabLst>
            </a:pPr>
            <a:r>
              <a:rPr sz="2000" b="1" dirty="0">
                <a:latin typeface="Times New Roman"/>
                <a:cs typeface="Times New Roman"/>
              </a:rPr>
              <a:t>ota</a:t>
            </a:r>
            <a:r>
              <a:rPr sz="2000" dirty="0">
                <a:latin typeface="Times New Roman"/>
                <a:cs typeface="Times New Roman"/>
              </a:rPr>
              <a:t>:	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17375E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s	</a:t>
            </a:r>
            <a:r>
              <a:rPr sz="2000" spc="-15" dirty="0">
                <a:solidFill>
                  <a:srgbClr val="17375E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ar	t	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ri</a:t>
            </a:r>
            <a:r>
              <a:rPr sz="2000" spc="-30" dirty="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	y	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	úl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sz="2000" spc="-30" dirty="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tabLst>
                <a:tab pos="5297170" algn="l"/>
              </a:tabLst>
            </a:pPr>
            <a:r>
              <a:rPr sz="2000" spc="-15" dirty="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recc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ón</a:t>
            </a:r>
            <a:r>
              <a:rPr sz="2000" spc="4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o</a:t>
            </a:r>
            <a:r>
              <a:rPr sz="2000" spc="4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se</a:t>
            </a:r>
            <a:r>
              <a:rPr sz="2000" spc="2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sz="2000" spc="-15" dirty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de</a:t>
            </a:r>
            <a:r>
              <a:rPr sz="2000" spc="3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uti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i	ost,</a:t>
            </a:r>
            <a:r>
              <a:rPr sz="2000" spc="3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y</a:t>
            </a:r>
            <a:r>
              <a:rPr sz="2000" spc="3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ces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os</a:t>
            </a:r>
            <a:r>
              <a:rPr sz="2000" spc="4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una</a:t>
            </a:r>
            <a:endParaRPr sz="2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tabLst>
                <a:tab pos="5262245" algn="l"/>
              </a:tabLst>
            </a:pP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irección</a:t>
            </a:r>
            <a:r>
              <a:rPr sz="2000" spc="-3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qu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será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uti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z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ad	az</a:t>
            </a:r>
            <a:r>
              <a:rPr sz="2000" spc="-4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del</a:t>
            </a:r>
            <a:r>
              <a:rPr sz="2000" spc="-2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ute</a:t>
            </a:r>
            <a:r>
              <a:rPr sz="2000" spc="-105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7293" y="1746504"/>
            <a:ext cx="2700020" cy="425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 algn="just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59690" algn="just">
              <a:lnSpc>
                <a:spcPts val="2375"/>
              </a:lnSpc>
            </a:pPr>
            <a:r>
              <a:rPr sz="2000" dirty="0">
                <a:latin typeface="Times New Roman"/>
                <a:cs typeface="Times New Roman"/>
              </a:rPr>
              <a:t>acer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restricc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R="77470" algn="ctr">
              <a:lnSpc>
                <a:spcPts val="4295"/>
              </a:lnSpc>
            </a:pPr>
            <a:r>
              <a:rPr sz="3600" b="1" dirty="0">
                <a:latin typeface="Times New Roman"/>
                <a:cs typeface="Times New Roman"/>
              </a:rPr>
              <a:t>d (</a:t>
            </a:r>
            <a:r>
              <a:rPr sz="3600" b="1" spc="-5" dirty="0">
                <a:latin typeface="Times New Roman"/>
                <a:cs typeface="Times New Roman"/>
              </a:rPr>
              <a:t> l</a:t>
            </a:r>
            <a:r>
              <a:rPr sz="3600" b="1" dirty="0">
                <a:latin typeface="Times New Roman"/>
                <a:cs typeface="Times New Roman"/>
              </a:rPr>
              <a:t>n (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600" b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600" b="1" spc="442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+ 3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4000">
              <a:latin typeface="Times New Roman"/>
              <a:cs typeface="Times New Roman"/>
            </a:endParaRPr>
          </a:p>
          <a:p>
            <a:pPr marL="187325" indent="-901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ó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 d</a:t>
            </a:r>
            <a:r>
              <a:rPr sz="2000" dirty="0">
                <a:latin typeface="Times New Roman"/>
                <a:cs typeface="Times New Roman"/>
              </a:rPr>
              <a:t>ireccio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0005" algn="ctr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direccio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IP 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qu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57150" marR="6350" indent="27305" algn="just">
              <a:lnSpc>
                <a:spcPct val="100000"/>
              </a:lnSpc>
            </a:pP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res </a:t>
            </a:r>
            <a:r>
              <a:rPr sz="2000" spc="19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des </a:t>
            </a:r>
            <a:r>
              <a:rPr sz="2000" spc="19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po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q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e </a:t>
            </a:r>
            <a:r>
              <a:rPr sz="2000" spc="20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la 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z</a:t>
            </a:r>
            <a:r>
              <a:rPr sz="2000" spc="-15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spc="3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ra</a:t>
            </a:r>
            <a:r>
              <a:rPr sz="2000" spc="4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g</a:t>
            </a:r>
            <a:r>
              <a:rPr sz="2000" spc="10" dirty="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sz="2000" spc="-15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spc="3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IP</a:t>
            </a:r>
            <a:r>
              <a:rPr sz="2000" spc="-4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sz="2000" spc="3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h a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pa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co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figu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ar</a:t>
            </a:r>
            <a:r>
              <a:rPr sz="2000" spc="-4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a inte</a:t>
            </a:r>
            <a:r>
              <a:rPr sz="2000" spc="5" dirty="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2079807"/>
            <a:ext cx="1536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4731575"/>
            <a:ext cx="20955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61594">
              <a:lnSpc>
                <a:spcPct val="100000"/>
              </a:lnSpc>
            </a:pPr>
            <a:r>
              <a:rPr sz="2000" dirty="0">
                <a:solidFill>
                  <a:srgbClr val="17375E"/>
                </a:solidFill>
                <a:latin typeface="Times New Roman"/>
                <a:cs typeface="Times New Roman"/>
              </a:rPr>
              <a:t>d 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7622" y="692658"/>
            <a:ext cx="2032000" cy="579120"/>
          </a:xfrm>
          <a:custGeom>
            <a:avLst/>
            <a:gdLst/>
            <a:ahLst/>
            <a:cxnLst/>
            <a:rect l="l" t="t" r="r" b="b"/>
            <a:pathLst>
              <a:path w="2032000" h="579119">
                <a:moveTo>
                  <a:pt x="0" y="579120"/>
                </a:moveTo>
                <a:lnTo>
                  <a:pt x="2032000" y="579120"/>
                </a:lnTo>
                <a:lnTo>
                  <a:pt x="2032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9621" y="692658"/>
            <a:ext cx="2032000" cy="579120"/>
          </a:xfrm>
          <a:custGeom>
            <a:avLst/>
            <a:gdLst/>
            <a:ahLst/>
            <a:cxnLst/>
            <a:rect l="l" t="t" r="r" b="b"/>
            <a:pathLst>
              <a:path w="2032000" h="579119">
                <a:moveTo>
                  <a:pt x="0" y="579120"/>
                </a:moveTo>
                <a:lnTo>
                  <a:pt x="2032000" y="579120"/>
                </a:lnTo>
                <a:lnTo>
                  <a:pt x="2032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1621" y="692658"/>
            <a:ext cx="2032000" cy="579120"/>
          </a:xfrm>
          <a:custGeom>
            <a:avLst/>
            <a:gdLst/>
            <a:ahLst/>
            <a:cxnLst/>
            <a:rect l="l" t="t" r="r" b="b"/>
            <a:pathLst>
              <a:path w="2032000" h="579119">
                <a:moveTo>
                  <a:pt x="0" y="579120"/>
                </a:moveTo>
                <a:lnTo>
                  <a:pt x="2032000" y="579120"/>
                </a:lnTo>
                <a:lnTo>
                  <a:pt x="2032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9621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1621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7622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43621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1272" y="692658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1272" y="1271777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36622" y="801395"/>
            <a:ext cx="25527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7375E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7417" y="801395"/>
            <a:ext cx="21844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7375E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7226" y="801395"/>
            <a:ext cx="2444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7375E"/>
                </a:solidFill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0229" y="268604"/>
            <a:ext cx="32702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IP</a:t>
            </a:r>
            <a:r>
              <a:rPr sz="2000" b="1" spc="-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4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á </a:t>
            </a:r>
            <a:r>
              <a:rPr sz="2000" b="1" spc="-1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om</a:t>
            </a:r>
            <a:r>
              <a:rPr sz="2000" b="1" spc="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ue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32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6108" y="1325880"/>
            <a:ext cx="2160270" cy="173990"/>
          </a:xfrm>
          <a:custGeom>
            <a:avLst/>
            <a:gdLst/>
            <a:ahLst/>
            <a:cxnLst/>
            <a:rect l="l" t="t" r="r" b="b"/>
            <a:pathLst>
              <a:path w="2160270" h="173990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160270" h="173990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160270" h="173990">
                <a:moveTo>
                  <a:pt x="2160269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160269" y="115824"/>
                </a:lnTo>
                <a:lnTo>
                  <a:pt x="2160269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8247" y="1746504"/>
            <a:ext cx="2505455" cy="425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291" y="1717548"/>
            <a:ext cx="2563495" cy="4314825"/>
          </a:xfrm>
          <a:custGeom>
            <a:avLst/>
            <a:gdLst/>
            <a:ahLst/>
            <a:cxnLst/>
            <a:rect l="l" t="t" r="r" b="b"/>
            <a:pathLst>
              <a:path w="2563495" h="4314825">
                <a:moveTo>
                  <a:pt x="0" y="4314444"/>
                </a:moveTo>
                <a:lnTo>
                  <a:pt x="2563367" y="4314444"/>
                </a:lnTo>
                <a:lnTo>
                  <a:pt x="2563367" y="0"/>
                </a:lnTo>
                <a:lnTo>
                  <a:pt x="0" y="0"/>
                </a:lnTo>
                <a:lnTo>
                  <a:pt x="0" y="4314444"/>
                </a:lnTo>
                <a:close/>
              </a:path>
            </a:pathLst>
          </a:custGeom>
          <a:ln w="5791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7532" y="1078991"/>
            <a:ext cx="7866888" cy="4924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8481" y="1059941"/>
            <a:ext cx="7905115" cy="4962525"/>
          </a:xfrm>
          <a:custGeom>
            <a:avLst/>
            <a:gdLst/>
            <a:ahLst/>
            <a:cxnLst/>
            <a:rect l="l" t="t" r="r" b="b"/>
            <a:pathLst>
              <a:path w="7905115" h="4962525">
                <a:moveTo>
                  <a:pt x="0" y="4962144"/>
                </a:moveTo>
                <a:lnTo>
                  <a:pt x="7904988" y="4962144"/>
                </a:lnTo>
                <a:lnTo>
                  <a:pt x="7904988" y="0"/>
                </a:lnTo>
                <a:lnTo>
                  <a:pt x="0" y="0"/>
                </a:lnTo>
                <a:lnTo>
                  <a:pt x="0" y="49621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853183"/>
            <a:ext cx="62598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3)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scr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 cada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fij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ás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3940" y="1558289"/>
            <a:ext cx="2028189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/XX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7050" y="1558289"/>
            <a:ext cx="1945005" cy="707390"/>
          </a:xfrm>
          <a:custGeom>
            <a:avLst/>
            <a:gdLst/>
            <a:ahLst/>
            <a:cxnLst/>
            <a:rect l="l" t="t" r="r" b="b"/>
            <a:pathLst>
              <a:path w="1945004" h="707389">
                <a:moveTo>
                  <a:pt x="0" y="707136"/>
                </a:moveTo>
                <a:lnTo>
                  <a:pt x="1944624" y="707136"/>
                </a:lnTo>
                <a:lnTo>
                  <a:pt x="194462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7050" y="1558289"/>
            <a:ext cx="1945005" cy="707390"/>
          </a:xfrm>
          <a:custGeom>
            <a:avLst/>
            <a:gdLst/>
            <a:ahLst/>
            <a:cxnLst/>
            <a:rect l="l" t="t" r="r" b="b"/>
            <a:pathLst>
              <a:path w="1945004" h="707389">
                <a:moveTo>
                  <a:pt x="0" y="707136"/>
                </a:moveTo>
                <a:lnTo>
                  <a:pt x="1944624" y="707136"/>
                </a:lnTo>
                <a:lnTo>
                  <a:pt x="194462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55917" y="1685163"/>
            <a:ext cx="159766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alibri"/>
                <a:cs typeface="Calibri"/>
              </a:rPr>
              <a:t>/32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-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b</a:t>
            </a:r>
            <a:r>
              <a:rPr sz="3975" b="1" baseline="-20964" dirty="0">
                <a:latin typeface="Calibri"/>
                <a:cs typeface="Calibri"/>
              </a:rPr>
              <a:t>h</a:t>
            </a:r>
            <a:endParaRPr sz="3975" baseline="-20964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5722" y="585597"/>
            <a:ext cx="6096000" cy="579120"/>
          </a:xfrm>
          <a:custGeom>
            <a:avLst/>
            <a:gdLst/>
            <a:ahLst/>
            <a:cxnLst/>
            <a:rect l="l" t="t" r="r" b="b"/>
            <a:pathLst>
              <a:path w="6096000" h="579119">
                <a:moveTo>
                  <a:pt x="0" y="579120"/>
                </a:moveTo>
                <a:lnTo>
                  <a:pt x="6096000" y="579120"/>
                </a:lnTo>
                <a:lnTo>
                  <a:pt x="6096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5722" y="579247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1721" y="579247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9372" y="585597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9372" y="1164716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12838" y="694690"/>
            <a:ext cx="38925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17375E"/>
                </a:solidFill>
                <a:latin typeface="Calibri"/>
                <a:cs typeface="Calibri"/>
              </a:rPr>
              <a:t>b</a:t>
            </a:r>
            <a:r>
              <a:rPr sz="3150" b="1" spc="15" baseline="-21164" dirty="0">
                <a:solidFill>
                  <a:srgbClr val="17375E"/>
                </a:solidFill>
                <a:latin typeface="Calibri"/>
                <a:cs typeface="Calibri"/>
              </a:rPr>
              <a:t>h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2596" y="282092"/>
            <a:ext cx="31197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IPv4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st</a:t>
            </a:r>
            <a:r>
              <a:rPr sz="2000" b="1" dirty="0">
                <a:latin typeface="Calibri"/>
                <a:cs typeface="Calibri"/>
              </a:rPr>
              <a:t>á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orm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32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5435" y="601980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5">
                <a:moveTo>
                  <a:pt x="0" y="0"/>
                </a:moveTo>
                <a:lnTo>
                  <a:pt x="0" y="522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71825" y="733170"/>
            <a:ext cx="10020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/R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+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b</a:t>
            </a:r>
            <a:r>
              <a:rPr sz="2775" b="1" spc="7" baseline="-21021" dirty="0">
                <a:latin typeface="Calibri"/>
                <a:cs typeface="Calibri"/>
              </a:rPr>
              <a:t>s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2455" y="2426207"/>
            <a:ext cx="6403847" cy="400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3405" y="2407157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3603" y="2449067"/>
            <a:ext cx="6294120" cy="396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4647" y="2420111"/>
            <a:ext cx="6352540" cy="4022090"/>
          </a:xfrm>
          <a:custGeom>
            <a:avLst/>
            <a:gdLst/>
            <a:ahLst/>
            <a:cxnLst/>
            <a:rect l="l" t="t" r="r" b="b"/>
            <a:pathLst>
              <a:path w="6352540" h="4022090">
                <a:moveTo>
                  <a:pt x="0" y="4021836"/>
                </a:moveTo>
                <a:lnTo>
                  <a:pt x="6352032" y="4021836"/>
                </a:lnTo>
                <a:lnTo>
                  <a:pt x="6352032" y="0"/>
                </a:lnTo>
                <a:lnTo>
                  <a:pt x="0" y="0"/>
                </a:lnTo>
                <a:lnTo>
                  <a:pt x="0" y="402183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509" y="1276629"/>
            <a:ext cx="322834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402590" algn="l"/>
                <a:tab pos="806450" algn="l"/>
                <a:tab pos="963294" algn="l"/>
                <a:tab pos="1736089" algn="l"/>
                <a:tab pos="2159635" algn="l"/>
                <a:tab pos="2508885" algn="l"/>
                <a:tab pos="2822575" algn="l"/>
              </a:tabLst>
            </a:pPr>
            <a:r>
              <a:rPr sz="2000" dirty="0">
                <a:latin typeface="Calibri"/>
                <a:cs typeface="Calibri"/>
              </a:rPr>
              <a:t>4)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odo</a:t>
            </a:r>
            <a:r>
              <a:rPr sz="2000" dirty="0">
                <a:latin typeface="Calibri"/>
                <a:cs typeface="Calibri"/>
              </a:rPr>
              <a:t>s l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fij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cula de	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fij</a:t>
            </a:r>
            <a:r>
              <a:rPr sz="2000" dirty="0">
                <a:latin typeface="Calibri"/>
                <a:cs typeface="Calibri"/>
              </a:rPr>
              <a:t>o	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	esq m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ú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	</a:t>
            </a:r>
            <a:r>
              <a:rPr sz="2000" spc="-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	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eccion </a:t>
            </a:r>
            <a:r>
              <a:rPr sz="2000" spc="-5" dirty="0">
                <a:latin typeface="Calibri"/>
                <a:cs typeface="Calibri"/>
              </a:rPr>
              <a:t>sub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	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 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me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5453" y="1121663"/>
            <a:ext cx="1154430" cy="477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2545" algn="ctr">
              <a:lnSpc>
                <a:spcPct val="100000"/>
              </a:lnSpc>
              <a:tabLst>
                <a:tab pos="365760" algn="l"/>
                <a:tab pos="714375" algn="l"/>
                <a:tab pos="942975" algn="l"/>
              </a:tabLst>
            </a:pPr>
            <a:r>
              <a:rPr sz="2000" dirty="0">
                <a:latin typeface="Calibri"/>
                <a:cs typeface="Calibri"/>
              </a:rPr>
              <a:t>dos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 uema	de es	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40" dirty="0">
                <a:latin typeface="Calibri"/>
                <a:cs typeface="Calibri"/>
              </a:rPr>
              <a:t>P</a:t>
            </a:r>
            <a:r>
              <a:rPr sz="2000" b="1" spc="-110" dirty="0">
                <a:latin typeface="Calibri"/>
                <a:cs typeface="Calibri"/>
              </a:rPr>
              <a:t>’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	</a:t>
            </a:r>
            <a:r>
              <a:rPr sz="2000" spc="-5" dirty="0">
                <a:latin typeface="Calibri"/>
                <a:cs typeface="Calibri"/>
              </a:rPr>
              <a:t>p 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squem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763" y="1276629"/>
            <a:ext cx="3307079" cy="119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835" algn="just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b="1" dirty="0">
                <a:latin typeface="Calibri"/>
                <a:cs typeface="Calibri"/>
              </a:rPr>
              <a:t>Menor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lor s</a:t>
            </a: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eo 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 o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 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a 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eo 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ando 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603" y="2449067"/>
            <a:ext cx="6294120" cy="3964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ijo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603" y="2449067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4647" y="2420111"/>
            <a:ext cx="6352540" cy="4022090"/>
          </a:xfrm>
          <a:custGeom>
            <a:avLst/>
            <a:gdLst/>
            <a:ahLst/>
            <a:cxnLst/>
            <a:rect l="l" t="t" r="r" b="b"/>
            <a:pathLst>
              <a:path w="6352540" h="4022090">
                <a:moveTo>
                  <a:pt x="0" y="4021836"/>
                </a:moveTo>
                <a:lnTo>
                  <a:pt x="6352032" y="4021836"/>
                </a:lnTo>
                <a:lnTo>
                  <a:pt x="6352032" y="0"/>
                </a:lnTo>
                <a:lnTo>
                  <a:pt x="0" y="0"/>
                </a:lnTo>
                <a:lnTo>
                  <a:pt x="0" y="402183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6240" y="1121663"/>
            <a:ext cx="1019556" cy="4771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221613"/>
            <a:ext cx="3067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5)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83" y="1014983"/>
            <a:ext cx="7380605" cy="474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indent="14604">
              <a:lnSpc>
                <a:spcPct val="100000"/>
              </a:lnSpc>
              <a:tabLst>
                <a:tab pos="1122045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esquema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sub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 el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aso 4,</a:t>
            </a:r>
            <a:r>
              <a:rPr sz="2000" spc="-5" dirty="0">
                <a:latin typeface="Calibri"/>
                <a:cs typeface="Calibri"/>
              </a:rPr>
              <a:t> selec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asig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na cción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pecti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ás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a)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ada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fij </a:t>
            </a:r>
            <a:r>
              <a:rPr sz="2000" b="1" spc="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alo</a:t>
            </a:r>
            <a:r>
              <a:rPr sz="2000" spc="-2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	No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ados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605" y="1046988"/>
            <a:ext cx="7791450" cy="469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983" y="1033272"/>
            <a:ext cx="7458709" cy="472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8745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3333" y="1526184"/>
            <a:ext cx="15240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515" y="1089660"/>
            <a:ext cx="7705090" cy="469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R="22225" algn="r">
              <a:lnSpc>
                <a:spcPct val="100000"/>
              </a:lnSpc>
              <a:tabLst>
                <a:tab pos="7609840" algn="l"/>
              </a:tabLst>
            </a:pPr>
            <a:r>
              <a:rPr sz="2000" b="1" dirty="0">
                <a:latin typeface="Calibri"/>
                <a:cs typeface="Calibri"/>
              </a:rPr>
              <a:t>n	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1831594"/>
            <a:ext cx="3765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4983" y="1014983"/>
            <a:ext cx="7257288" cy="474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5933" y="995933"/>
            <a:ext cx="7295515" cy="4780915"/>
          </a:xfrm>
          <a:custGeom>
            <a:avLst/>
            <a:gdLst/>
            <a:ahLst/>
            <a:cxnLst/>
            <a:rect l="l" t="t" r="r" b="b"/>
            <a:pathLst>
              <a:path w="7295515" h="4780915">
                <a:moveTo>
                  <a:pt x="0" y="4780788"/>
                </a:moveTo>
                <a:lnTo>
                  <a:pt x="7295388" y="4780788"/>
                </a:lnTo>
                <a:lnTo>
                  <a:pt x="7295388" y="0"/>
                </a:lnTo>
                <a:lnTo>
                  <a:pt x="0" y="0"/>
                </a:lnTo>
                <a:lnTo>
                  <a:pt x="0" y="4780788"/>
                </a:lnTo>
                <a:close/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4983" y="1033272"/>
            <a:ext cx="7421880" cy="472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5933" y="1014222"/>
            <a:ext cx="7459980" cy="4762500"/>
          </a:xfrm>
          <a:custGeom>
            <a:avLst/>
            <a:gdLst/>
            <a:ahLst/>
            <a:cxnLst/>
            <a:rect l="l" t="t" r="r" b="b"/>
            <a:pathLst>
              <a:path w="7459980" h="4762500">
                <a:moveTo>
                  <a:pt x="0" y="4762500"/>
                </a:moveTo>
                <a:lnTo>
                  <a:pt x="7459980" y="4762500"/>
                </a:lnTo>
                <a:lnTo>
                  <a:pt x="7459980" y="0"/>
                </a:lnTo>
                <a:lnTo>
                  <a:pt x="0" y="0"/>
                </a:lnTo>
                <a:lnTo>
                  <a:pt x="0" y="47625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827" y="1089660"/>
            <a:ext cx="7632192" cy="4690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777" y="1070610"/>
            <a:ext cx="7670800" cy="4729480"/>
          </a:xfrm>
          <a:custGeom>
            <a:avLst/>
            <a:gdLst/>
            <a:ahLst/>
            <a:cxnLst/>
            <a:rect l="l" t="t" r="r" b="b"/>
            <a:pathLst>
              <a:path w="7670800" h="4729480">
                <a:moveTo>
                  <a:pt x="0" y="4728972"/>
                </a:moveTo>
                <a:lnTo>
                  <a:pt x="7670292" y="4728972"/>
                </a:lnTo>
                <a:lnTo>
                  <a:pt x="7670292" y="0"/>
                </a:lnTo>
                <a:lnTo>
                  <a:pt x="0" y="0"/>
                </a:lnTo>
                <a:lnTo>
                  <a:pt x="0" y="472897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719" y="1046988"/>
            <a:ext cx="7734300" cy="4696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669" y="1027938"/>
            <a:ext cx="7772400" cy="4735195"/>
          </a:xfrm>
          <a:custGeom>
            <a:avLst/>
            <a:gdLst/>
            <a:ahLst/>
            <a:cxnLst/>
            <a:rect l="l" t="t" r="r" b="b"/>
            <a:pathLst>
              <a:path w="7772400" h="4735195">
                <a:moveTo>
                  <a:pt x="0" y="4735067"/>
                </a:moveTo>
                <a:lnTo>
                  <a:pt x="7772400" y="4735067"/>
                </a:lnTo>
                <a:lnTo>
                  <a:pt x="7772400" y="0"/>
                </a:lnTo>
                <a:lnTo>
                  <a:pt x="0" y="0"/>
                </a:lnTo>
                <a:lnTo>
                  <a:pt x="0" y="473506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221613"/>
            <a:ext cx="293370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6)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lo </a:t>
            </a:r>
            <a:r>
              <a:rPr sz="2000" spc="-5" dirty="0">
                <a:latin typeface="Calibri"/>
                <a:cs typeface="Calibri"/>
              </a:rPr>
              <a:t>su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142" y="1234313"/>
            <a:ext cx="7837805" cy="473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9845">
              <a:lnSpc>
                <a:spcPct val="100000"/>
              </a:lnSpc>
              <a:tabLst>
                <a:tab pos="3831590" algn="l"/>
                <a:tab pos="7616825" algn="l"/>
              </a:tabLst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odo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fijo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ecciona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Menor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alo</a:t>
            </a:r>
            <a:r>
              <a:rPr sz="2000" spc="-2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	</a:t>
            </a:r>
            <a:r>
              <a:rPr sz="2000" spc="-5" dirty="0">
                <a:latin typeface="Calibri"/>
                <a:cs typeface="Calibri"/>
              </a:rPr>
              <a:t>D bloque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gnad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esque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culado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</a:t>
            </a:r>
            <a:r>
              <a:rPr sz="2000" dirty="0">
                <a:latin typeface="Calibri"/>
                <a:cs typeface="Calibri"/>
              </a:rPr>
              <a:t>o 4)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bloques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idades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más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eñas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omand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spc="-5" dirty="0">
                <a:latin typeface="Calibri"/>
                <a:cs typeface="Calibri"/>
              </a:rPr>
              <a:t>onside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ación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lor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fij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eccionado.	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bloques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ados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segui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idi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199" y="1234313"/>
            <a:ext cx="8046084" cy="488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155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7875905" marR="39370" indent="1905" algn="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 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236" y="1296924"/>
            <a:ext cx="7814309" cy="484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" y="1269491"/>
            <a:ext cx="7734300" cy="469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190" y="1250441"/>
            <a:ext cx="7772400" cy="4733925"/>
          </a:xfrm>
          <a:custGeom>
            <a:avLst/>
            <a:gdLst/>
            <a:ahLst/>
            <a:cxnLst/>
            <a:rect l="l" t="t" r="r" b="b"/>
            <a:pathLst>
              <a:path w="7772400" h="4733925">
                <a:moveTo>
                  <a:pt x="0" y="4733544"/>
                </a:moveTo>
                <a:lnTo>
                  <a:pt x="7772400" y="4733544"/>
                </a:lnTo>
                <a:lnTo>
                  <a:pt x="7772400" y="0"/>
                </a:lnTo>
                <a:lnTo>
                  <a:pt x="0" y="0"/>
                </a:lnTo>
                <a:lnTo>
                  <a:pt x="0" y="47335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1296924"/>
            <a:ext cx="7810500" cy="4847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186" y="1277874"/>
            <a:ext cx="7848600" cy="4886325"/>
          </a:xfrm>
          <a:custGeom>
            <a:avLst/>
            <a:gdLst/>
            <a:ahLst/>
            <a:cxnLst/>
            <a:rect l="l" t="t" r="r" b="b"/>
            <a:pathLst>
              <a:path w="7848600" h="4886325">
                <a:moveTo>
                  <a:pt x="0" y="4885944"/>
                </a:moveTo>
                <a:lnTo>
                  <a:pt x="7848600" y="4885944"/>
                </a:lnTo>
                <a:lnTo>
                  <a:pt x="7848600" y="0"/>
                </a:lnTo>
                <a:lnTo>
                  <a:pt x="0" y="0"/>
                </a:lnTo>
                <a:lnTo>
                  <a:pt x="0" y="48859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" y="1269491"/>
            <a:ext cx="8001000" cy="4846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50" y="1250441"/>
            <a:ext cx="8039100" cy="4884420"/>
          </a:xfrm>
          <a:custGeom>
            <a:avLst/>
            <a:gdLst/>
            <a:ahLst/>
            <a:cxnLst/>
            <a:rect l="l" t="t" r="r" b="b"/>
            <a:pathLst>
              <a:path w="8039100" h="4884420">
                <a:moveTo>
                  <a:pt x="0" y="4884420"/>
                </a:moveTo>
                <a:lnTo>
                  <a:pt x="8039100" y="4884420"/>
                </a:lnTo>
                <a:lnTo>
                  <a:pt x="8039100" y="0"/>
                </a:lnTo>
                <a:lnTo>
                  <a:pt x="0" y="0"/>
                </a:lnTo>
                <a:lnTo>
                  <a:pt x="0" y="48844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1204849"/>
            <a:ext cx="159385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483" y="1010411"/>
            <a:ext cx="7495540" cy="483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160020" indent="-444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 De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esquema</a:t>
            </a:r>
            <a:r>
              <a:rPr sz="2000" spc="-5" dirty="0">
                <a:latin typeface="Calibri"/>
                <a:cs typeface="Calibri"/>
              </a:rPr>
              <a:t> d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sub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ecciona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igna</a:t>
            </a:r>
            <a:r>
              <a:rPr sz="2000" spc="-5" dirty="0">
                <a:latin typeface="Calibri"/>
                <a:cs typeface="Calibri"/>
              </a:rPr>
              <a:t> un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di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ección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IP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sub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especti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má</a:t>
            </a:r>
            <a:r>
              <a:rPr sz="2000" spc="-10" dirty="0">
                <a:latin typeface="Calibri"/>
                <a:cs typeface="Calibri"/>
              </a:rPr>
              <a:t>sc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cada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Menor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fij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cci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nad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5" dirty="0">
                <a:latin typeface="Calibri"/>
                <a:cs typeface="Calibri"/>
              </a:rPr>
              <a:t> pas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 Co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tinúa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7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spc="-25" dirty="0">
                <a:latin typeface="Calibri"/>
                <a:cs typeface="Calibri"/>
              </a:rPr>
              <a:t>st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inar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ar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ecciones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IP</a:t>
            </a:r>
            <a:endParaRPr sz="20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sub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diseñ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83" y="1010411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433" y="991361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823</Words>
  <Application>Microsoft Office PowerPoint</Application>
  <PresentationFormat>Presentación en pantalla (4:3)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Times New Roman</vt:lpstr>
      <vt:lpstr>Office Theme</vt:lpstr>
      <vt:lpstr>Presentación de PowerPoint</vt:lpstr>
      <vt:lpstr>Presentación de PowerPoint</vt:lpstr>
      <vt:lpstr>Algoritmo para crear VLSM con restricciones de conectividad.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2</cp:revision>
  <dcterms:created xsi:type="dcterms:W3CDTF">2021-01-19T15:42:41Z</dcterms:created>
  <dcterms:modified xsi:type="dcterms:W3CDTF">2021-01-20T23:47:43Z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2020-09-21T00:00:00Z</vt:filetime>
  </property>
  <property fmtid="{D5CDD505-2E9C-101B-9397-08002B2CF9AE}" pid="3" name="LastSaved">
    <vt:filetime>2021-01-19T00:00:00Z</vt:filetime>
  </property>
</Properties>
</file>