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78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912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60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37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188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206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841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94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990600" y="1524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671446-32BA-4723-8369-A75397F0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9220200" cy="4599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336C23-8341-4C9F-8F4A-D72E0813E665}"/>
              </a:ext>
            </a:extLst>
          </p:cNvPr>
          <p:cNvSpPr txBox="1"/>
          <p:nvPr/>
        </p:nvSpPr>
        <p:spPr>
          <a:xfrm>
            <a:off x="990600" y="868977"/>
            <a:ext cx="102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La interconexión de dos </a:t>
            </a:r>
            <a:r>
              <a:rPr lang="es-ES" sz="2400" dirty="0" err="1"/>
              <a:t>LANs</a:t>
            </a:r>
            <a:r>
              <a:rPr lang="es-ES" sz="2400" dirty="0"/>
              <a:t> con protocolos de ruteo distintos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7200" y="1071362"/>
            <a:ext cx="11277600" cy="1365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tienen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protocolos de ruteo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configurados y 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puedan comunicarse todos los equipos tenemos que redistribuir el tráfico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de ruteo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viceversa.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que inyectar su tabla de ruteo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que inyectar su tabla de ruteo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A5EDCD-8BE5-4C1A-8A15-F682EAA2B9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82373"/>
            <a:ext cx="8458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4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Pruebas de conectividad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69AA5-1C37-4430-8F13-BFEA1765CEA0}"/>
              </a:ext>
            </a:extLst>
          </p:cNvPr>
          <p:cNvSpPr txBox="1"/>
          <p:nvPr/>
        </p:nvSpPr>
        <p:spPr>
          <a:xfrm>
            <a:off x="723900" y="1524000"/>
            <a:ext cx="10706100" cy="451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Copiar configuraciones y esperar convergencia de la red. Podemos acelerar el proceso con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forward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funcionamiento de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DHCP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entre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entre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direccionamiento interno privado lo resuelve 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 (Querétaro)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las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direcciones públicas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47FDDA-8E50-471D-8024-0AC0FF47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09800"/>
            <a:ext cx="7892778" cy="39373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BCBB5-DD5B-4B82-A91F-6CBB6EE527D3}"/>
              </a:ext>
            </a:extLst>
          </p:cNvPr>
          <p:cNvSpPr txBox="1"/>
          <p:nvPr/>
        </p:nvSpPr>
        <p:spPr>
          <a:xfrm>
            <a:off x="397472" y="1003024"/>
            <a:ext cx="10825163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nos ha solicitado interconectar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verificar que todo sea funcional.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6F5B87-A063-4898-98C5-31B1714463B1}"/>
              </a:ext>
            </a:extLst>
          </p:cNvPr>
          <p:cNvSpPr txBox="1"/>
          <p:nvPr/>
        </p:nvSpPr>
        <p:spPr>
          <a:xfrm>
            <a:off x="378618" y="1845642"/>
            <a:ext cx="7241382" cy="117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pruebas de conectividad de la residencia (Guadalajara):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acia el exterior.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Hacia la red de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YEYO’s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Store (servidor y cámara web).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C29966-A590-4849-8245-9A12FA046E39}"/>
              </a:ext>
            </a:extLst>
          </p:cNvPr>
          <p:cNvSpPr txBox="1"/>
          <p:nvPr/>
        </p:nvSpPr>
        <p:spPr>
          <a:xfrm>
            <a:off x="378618" y="3276600"/>
            <a:ext cx="3507582" cy="16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Tenemos dos direccionamientos privados distintos.</a:t>
            </a: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intercambio de información entre redes privadas. 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BCBB5-DD5B-4B82-A91F-6CBB6EE527D3}"/>
              </a:ext>
            </a:extLst>
          </p:cNvPr>
          <p:cNvSpPr txBox="1"/>
          <p:nvPr/>
        </p:nvSpPr>
        <p:spPr>
          <a:xfrm>
            <a:off x="608409" y="1066800"/>
            <a:ext cx="10975182" cy="106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proveedores de servicios distintos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reto es interconectar la red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Guadalajara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 la red 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Querétaro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 no depender del proveedor de servicios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IZZI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31809B-4A13-45C3-817E-BB3E4AF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82484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03CC553-A97D-4C02-ACD9-DE23AB6B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2" y="1272694"/>
            <a:ext cx="9928721" cy="4953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BBC1FD-ECED-4BEA-AA3B-5A3D4FAA429D}"/>
              </a:ext>
            </a:extLst>
          </p:cNvPr>
          <p:cNvSpPr txBox="1"/>
          <p:nvPr/>
        </p:nvSpPr>
        <p:spPr>
          <a:xfrm>
            <a:off x="327581" y="1066800"/>
            <a:ext cx="10975182" cy="114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rGuadalajara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rAlberca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DHCP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de enrutamiento.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0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8EC4D3F-5556-454F-84A8-AD05B0B9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01" y="2311855"/>
            <a:ext cx="7620000" cy="3801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609600" y="914400"/>
            <a:ext cx="1112520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Yeyo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Bermudez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quiere seguir pagando desde la residencia en Guadalajara el enlace que tiene contratado con el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proveedor de servicios ISP de IZZI.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D42E5-31DE-45C4-8512-18CEA9402B20}"/>
              </a:ext>
            </a:extLst>
          </p:cNvPr>
          <p:cNvSpPr txBox="1"/>
          <p:nvPr/>
        </p:nvSpPr>
        <p:spPr>
          <a:xfrm>
            <a:off x="608029" y="1794445"/>
            <a:ext cx="1141959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creará u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sola red con un solo proveedor de servicios entre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F32AE4-8A04-4FDD-9941-D0198D667710}"/>
              </a:ext>
            </a:extLst>
          </p:cNvPr>
          <p:cNvSpPr txBox="1"/>
          <p:nvPr/>
        </p:nvSpPr>
        <p:spPr>
          <a:xfrm>
            <a:off x="631596" y="2409920"/>
            <a:ext cx="3483203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tráfico va a fluir de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subirá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responder a todas las necesidades de conexión con el exterior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2A4EE168-3578-447A-B239-4B6549A3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3917"/>
            <a:ext cx="8915400" cy="44956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Guadalajara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580533" y="1173347"/>
            <a:ext cx="111252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 la conexión física entre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IZZI.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D42E5-31DE-45C4-8512-18CEA9402B20}"/>
              </a:ext>
            </a:extLst>
          </p:cNvPr>
          <p:cNvSpPr txBox="1"/>
          <p:nvPr/>
        </p:nvSpPr>
        <p:spPr>
          <a:xfrm>
            <a:off x="580532" y="1604999"/>
            <a:ext cx="1039226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Desaparecer la configuración que conecta al </a:t>
            </a:r>
            <a:r>
              <a:rPr lang="es-E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el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IZZI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F32AE4-8A04-4FDD-9941-D0198D667710}"/>
              </a:ext>
            </a:extLst>
          </p:cNvPr>
          <p:cNvSpPr txBox="1"/>
          <p:nvPr/>
        </p:nvSpPr>
        <p:spPr>
          <a:xfrm>
            <a:off x="580532" y="2041780"/>
            <a:ext cx="665846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 interfaces del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6DB48E-E401-4199-83C6-39F639FE3A8C}"/>
              </a:ext>
            </a:extLst>
          </p:cNvPr>
          <p:cNvSpPr txBox="1"/>
          <p:nvPr/>
        </p:nvSpPr>
        <p:spPr>
          <a:xfrm>
            <a:off x="580532" y="2504855"/>
            <a:ext cx="6887068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Interconectar 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la interface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Guadalajara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7200" y="1185224"/>
            <a:ext cx="112776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las interfaces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cada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requiere de una subred con dos direcciones. Utilizar la siguiente subred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/30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5F3D27-932C-480F-A3A0-59C8D29BFC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3006072"/>
            <a:ext cx="6398443" cy="3166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5A7A396-7B87-4984-8622-FCF54166426E}"/>
              </a:ext>
            </a:extLst>
          </p:cNvPr>
          <p:cNvSpPr txBox="1"/>
          <p:nvPr/>
        </p:nvSpPr>
        <p:spPr>
          <a:xfrm>
            <a:off x="457200" y="2039589"/>
            <a:ext cx="1127760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Perder la conexión con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IZZI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implica que ya se va a tener NATEO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lo que hay que eliminar esta configuración. Se configurará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NATEO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frontera (Querétaro)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conecta con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Telmex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AFE641-CB45-4D98-8243-E0CA40E5C396}"/>
              </a:ext>
            </a:extLst>
          </p:cNvPr>
          <p:cNvSpPr txBox="1"/>
          <p:nvPr/>
        </p:nvSpPr>
        <p:spPr>
          <a:xfrm>
            <a:off x="459557" y="3223181"/>
            <a:ext cx="449344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Actualizar la configuración del protocolo de enrutamiento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eliminar ruta estática.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9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2486" y="2235726"/>
            <a:ext cx="480531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la configuración de la interface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A7A396-7B87-4984-8622-FCF54166426E}"/>
              </a:ext>
            </a:extLst>
          </p:cNvPr>
          <p:cNvSpPr txBox="1"/>
          <p:nvPr/>
        </p:nvSpPr>
        <p:spPr>
          <a:xfrm>
            <a:off x="452486" y="3047441"/>
            <a:ext cx="465291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 estático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la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cámara Web.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250A36-4B30-4DA0-B0C2-2CA76B66FF2F}"/>
              </a:ext>
            </a:extLst>
          </p:cNvPr>
          <p:cNvSpPr txBox="1"/>
          <p:nvPr/>
        </p:nvSpPr>
        <p:spPr>
          <a:xfrm>
            <a:off x="457200" y="1524000"/>
            <a:ext cx="48006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DHCP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9EAB7B-D8EA-49DB-BEF6-B0CD00EB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95400"/>
            <a:ext cx="5791200" cy="45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533400" y="1711276"/>
            <a:ext cx="11125200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 publicar la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completa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 clase o puede publicar las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subredes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A5EDCD-8BE5-4C1A-8A15-F682EAA2B9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90849"/>
            <a:ext cx="7696200" cy="38577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25B94E-6A54-47E3-986D-94C503CDD126}"/>
              </a:ext>
            </a:extLst>
          </p:cNvPr>
          <p:cNvSpPr txBox="1"/>
          <p:nvPr/>
        </p:nvSpPr>
        <p:spPr>
          <a:xfrm>
            <a:off x="340936" y="1249477"/>
            <a:ext cx="1147006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actualizar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configuración del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de ruteo 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87674B-0DAA-4116-ACAF-643D3BC81B8F}"/>
              </a:ext>
            </a:extLst>
          </p:cNvPr>
          <p:cNvSpPr txBox="1"/>
          <p:nvPr/>
        </p:nvSpPr>
        <p:spPr>
          <a:xfrm>
            <a:off x="527115" y="2190849"/>
            <a:ext cx="2970229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 está configurado y da servicio a la red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2842FC-E9B6-4D64-BDB7-535C19E9B935}"/>
              </a:ext>
            </a:extLst>
          </p:cNvPr>
          <p:cNvSpPr txBox="1"/>
          <p:nvPr/>
        </p:nvSpPr>
        <p:spPr>
          <a:xfrm>
            <a:off x="271806" y="3505200"/>
            <a:ext cx="32004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Configurar 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639</Words>
  <Application>Microsoft Office PowerPoint</Application>
  <PresentationFormat>Panorámica</PresentationFormat>
  <Paragraphs>57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52</cp:revision>
  <dcterms:created xsi:type="dcterms:W3CDTF">2021-02-01T12:33:05Z</dcterms:created>
  <dcterms:modified xsi:type="dcterms:W3CDTF">2021-11-22T17:26:05Z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