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90" d="100"/>
          <a:sy n="90" d="100"/>
        </p:scale>
        <p:origin x="44" y="-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78BF2-230A-4786-8633-437315842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1DDE15-579C-44AA-AE3A-4645B6A61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392301-8D8B-4537-BEDB-F04FE809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01A5FF-572E-4328-AC7A-7E46D32C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F552D9-C06A-4CCD-95AF-BEB53511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726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90B23-A254-4848-B855-F118B46E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D0CFD1-910D-4FC0-9431-5784C543E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EEF759-401A-4E8B-8E99-0B5643AB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B96DFF-394B-4053-9F55-66B5073F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96C0BC-288B-4087-9916-35E0B63A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879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977D44-E512-49EB-9463-C65449BFA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5CB5DE-FCDC-45C9-9E56-A694AC0A1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C144AB-753C-4971-B3CA-2320CBAB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5AD075-A9AC-43A5-8F3C-3C0B68FD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B04E81-73E0-4823-876E-D932CF37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516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F7654-784E-4B72-81CB-F118B197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7EF30-518E-46E6-9165-C5F221623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693BFF-47F1-41A6-A12A-F7091CC1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3AB782-0FE8-49DC-AA6D-93C9A69B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315B42-ADC8-4630-AB22-64F5E7E8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84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1E16E-185C-46FB-B64E-CAD693B8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2A3961-BF10-4CB7-B6EB-A29FD808B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0C040A-1397-436A-B667-1A266CA9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9ED251-9C98-4762-BF44-8FD9A40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781E8-B175-4C12-AB7A-1AB2C595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134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1CA5D-5250-419D-B9E2-780891EB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320BEA-DB4D-485C-8E7E-2546EC8C6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2CE9CC-F21D-498A-B114-64F928003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80E163-E0D2-4576-88BC-D0AD93D8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203877-6E63-41DE-84D0-9AF22293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183AED-29AA-415A-843A-7EAA7C45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89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ED132-0B32-4A0C-8F6B-0C5220623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AB5D72-A4B4-4AB5-AD51-B4C7ADE91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58E033-D82D-4B94-A476-817626799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F81501-3F66-4724-AA54-450BE4965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3A437C-8FB6-4265-A23B-F3BE03A2A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B0FDD2-BAE4-4F85-B849-E943D3D2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02004C-87B3-4547-973F-CA715ACE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B6BDCB-823D-4D67-B495-52E3B4ED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757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118CB-74D8-4020-97CD-5035F1E3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8B1C3B-76AD-46FE-BAC3-206556BB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0988F9-633E-4DD4-9891-5A0D0CB3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9367FC-7D0D-420E-8E22-21EE016B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229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DB7471-24DE-40C2-99A2-D10E2514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BCB98D-6376-404D-ADAC-2AE4DCA0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ED5119-7D3E-4AA2-A189-29F2C10C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134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54285-5629-469D-8FE1-66AD5E68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81E67-B59C-4D1B-AE14-EB47499D9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AB3C95-685B-4DAA-BA57-3C48FFCAB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C823B0-937C-4C3A-9842-EDEE8388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0AEBE4-3032-41B3-8658-094CBC89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1B9E47-279C-480F-B0C4-00AE4A25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94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EDA60-4C3F-4D49-9764-C0AC963DF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5489DA-E43A-492A-9F1E-C7DB473F5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6B68E3-3601-4738-BC0D-F3D636863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E02D1E-5B67-4BF8-8DEA-94AA137A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B536E2-E975-468A-92FE-1645B57E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646818-F857-45CB-889E-A0DF8E82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834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AB51DB-5538-4702-8BE7-28EE5263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2AF948-90F4-4275-8CF9-7CAE290E7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1EFB16-565E-4A0D-BF50-77A217F12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1F118-2CE8-494B-A2E2-C35B200AF0A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0C7BBC-2239-4080-8F46-D5B6FC970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C1B8E6-DAF8-4AD3-8E71-4378DD58B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55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7FEB6FDD-059D-4DAC-A31C-36322F6E3AB3}"/>
              </a:ext>
            </a:extLst>
          </p:cNvPr>
          <p:cNvSpPr txBox="1"/>
          <p:nvPr/>
        </p:nvSpPr>
        <p:spPr>
          <a:xfrm>
            <a:off x="2299231" y="275643"/>
            <a:ext cx="9892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spcBef>
                <a:spcPts val="29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Lab</a:t>
            </a:r>
            <a:r>
              <a:rPr lang="en-US" sz="1800" b="1" spc="-7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9.3.2.13</a:t>
            </a:r>
            <a:r>
              <a:rPr lang="en-US" sz="1800" b="1" spc="-55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–</a:t>
            </a:r>
            <a:r>
              <a:rPr lang="en-US" sz="1800" b="1" spc="-5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Configuring</a:t>
            </a:r>
            <a:r>
              <a:rPr lang="en-US" sz="1800" b="1" spc="-65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800" b="1" spc="-55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Verifying</a:t>
            </a:r>
            <a:r>
              <a:rPr lang="en-US" sz="1800" b="1" spc="-6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Extended</a:t>
            </a:r>
            <a:r>
              <a:rPr lang="en-US" sz="1800" b="1" spc="-5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ACLs</a:t>
            </a:r>
            <a:endParaRPr lang="es-MX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1400BA2-D1EF-408E-A4F4-18FBC9167586}"/>
              </a:ext>
            </a:extLst>
          </p:cNvPr>
          <p:cNvGrpSpPr/>
          <p:nvPr/>
        </p:nvGrpSpPr>
        <p:grpSpPr>
          <a:xfrm>
            <a:off x="2797521" y="644975"/>
            <a:ext cx="6700897" cy="5271866"/>
            <a:chOff x="2882582" y="852487"/>
            <a:chExt cx="6426835" cy="5153025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E79E64A3-EDB1-4F11-A8CC-95ADD01A9E07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2582" y="852487"/>
              <a:ext cx="6426835" cy="5153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8C0B480-151B-4B91-8CFD-7E3553E6FAE3}"/>
                </a:ext>
              </a:extLst>
            </p:cNvPr>
            <p:cNvSpPr txBox="1"/>
            <p:nvPr/>
          </p:nvSpPr>
          <p:spPr>
            <a:xfrm>
              <a:off x="3058789" y="3208960"/>
              <a:ext cx="11571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400" b="1" dirty="0">
                  <a:solidFill>
                    <a:schemeClr val="accent5">
                      <a:lumMod val="75000"/>
                    </a:schemeClr>
                  </a:solidFill>
                </a:rPr>
                <a:t>192.168.20.1</a:t>
              </a:r>
              <a:endParaRPr lang="es-MX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E85B0737-5CD0-44D6-8993-E78A730095D4}"/>
                </a:ext>
              </a:extLst>
            </p:cNvPr>
            <p:cNvSpPr txBox="1"/>
            <p:nvPr/>
          </p:nvSpPr>
          <p:spPr>
            <a:xfrm>
              <a:off x="7976052" y="3205382"/>
              <a:ext cx="11571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400" b="1" dirty="0">
                  <a:solidFill>
                    <a:schemeClr val="accent5">
                      <a:lumMod val="75000"/>
                    </a:schemeClr>
                  </a:solidFill>
                </a:rPr>
                <a:t>192.168.40.1</a:t>
              </a:r>
              <a:endParaRPr lang="es-MX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8F4B9B68-BDCC-472C-B306-EC8B9F4EE2E4}"/>
                </a:ext>
              </a:extLst>
            </p:cNvPr>
            <p:cNvSpPr txBox="1"/>
            <p:nvPr/>
          </p:nvSpPr>
          <p:spPr>
            <a:xfrm>
              <a:off x="5085847" y="2791339"/>
              <a:ext cx="11571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>
                  <a:solidFill>
                    <a:schemeClr val="accent5">
                      <a:lumMod val="75000"/>
                    </a:schemeClr>
                  </a:solidFill>
                </a:rPr>
                <a:t>10.1.1.1</a:t>
              </a:r>
              <a:endParaRPr lang="es-MX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E68E31DC-8927-4AA8-B852-E253F91FDE4F}"/>
                </a:ext>
              </a:extLst>
            </p:cNvPr>
            <p:cNvSpPr txBox="1"/>
            <p:nvPr/>
          </p:nvSpPr>
          <p:spPr>
            <a:xfrm>
              <a:off x="3265139" y="5162306"/>
              <a:ext cx="11571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400" b="1" dirty="0">
                  <a:solidFill>
                    <a:schemeClr val="accent5">
                      <a:lumMod val="75000"/>
                    </a:schemeClr>
                  </a:solidFill>
                </a:rPr>
                <a:t>192.168.10.3</a:t>
              </a:r>
              <a:endParaRPr lang="es-MX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04D52B41-9C47-4007-8281-25EA3CF16A44}"/>
                </a:ext>
              </a:extLst>
            </p:cNvPr>
            <p:cNvSpPr txBox="1"/>
            <p:nvPr/>
          </p:nvSpPr>
          <p:spPr>
            <a:xfrm>
              <a:off x="7769702" y="5098645"/>
              <a:ext cx="11571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400" b="1" dirty="0">
                  <a:solidFill>
                    <a:schemeClr val="accent5">
                      <a:lumMod val="75000"/>
                    </a:schemeClr>
                  </a:solidFill>
                </a:rPr>
                <a:t>192.168.30.3</a:t>
              </a:r>
              <a:endParaRPr lang="es-MX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1A92D7FB-30EC-4657-9A02-1081E083C245}"/>
                </a:ext>
              </a:extLst>
            </p:cNvPr>
            <p:cNvSpPr txBox="1"/>
            <p:nvPr/>
          </p:nvSpPr>
          <p:spPr>
            <a:xfrm>
              <a:off x="4422300" y="1514136"/>
              <a:ext cx="1444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400" b="1" dirty="0">
                  <a:solidFill>
                    <a:schemeClr val="accent5">
                      <a:lumMod val="75000"/>
                    </a:schemeClr>
                  </a:solidFill>
                </a:rPr>
                <a:t>209.165.200.225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A8BC97FE-3A12-444C-9D39-68631CC299A6}"/>
                </a:ext>
              </a:extLst>
            </p:cNvPr>
            <p:cNvSpPr txBox="1"/>
            <p:nvPr/>
          </p:nvSpPr>
          <p:spPr>
            <a:xfrm>
              <a:off x="6325277" y="1514135"/>
              <a:ext cx="1444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>
                  <a:solidFill>
                    <a:schemeClr val="accent5">
                      <a:lumMod val="75000"/>
                    </a:schemeClr>
                  </a:solidFill>
                </a:rPr>
                <a:t>209.165.201.1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9B26A1BB-9F58-4F14-AB96-983F801ED006}"/>
                </a:ext>
              </a:extLst>
            </p:cNvPr>
            <p:cNvSpPr txBox="1"/>
            <p:nvPr/>
          </p:nvSpPr>
          <p:spPr>
            <a:xfrm>
              <a:off x="4061637" y="3476674"/>
              <a:ext cx="73289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400" b="1" dirty="0"/>
                <a:t>G0/0/1</a:t>
              </a:r>
              <a:endParaRPr lang="es-MX" sz="1400" b="1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536F1B7A-88C0-49E6-85EF-10722A6E50E8}"/>
                </a:ext>
              </a:extLst>
            </p:cNvPr>
            <p:cNvSpPr txBox="1"/>
            <p:nvPr/>
          </p:nvSpPr>
          <p:spPr>
            <a:xfrm>
              <a:off x="7513678" y="3476674"/>
              <a:ext cx="73289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b="1" dirty="0"/>
                <a:t>G0/0/1</a:t>
              </a:r>
              <a:endParaRPr lang="es-MX" sz="1400" b="1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B9183B49-0C9B-4D00-959D-69D60F218D10}"/>
                </a:ext>
              </a:extLst>
            </p:cNvPr>
            <p:cNvSpPr txBox="1"/>
            <p:nvPr/>
          </p:nvSpPr>
          <p:spPr>
            <a:xfrm>
              <a:off x="6095999" y="2666538"/>
              <a:ext cx="11571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400" b="1" dirty="0">
                  <a:solidFill>
                    <a:schemeClr val="accent5">
                      <a:lumMod val="75000"/>
                    </a:schemeClr>
                  </a:solidFill>
                </a:rPr>
                <a:t>10.2.2.1</a:t>
              </a:r>
              <a:endParaRPr lang="es-MX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0798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18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6</cp:revision>
  <dcterms:created xsi:type="dcterms:W3CDTF">2021-10-12T10:10:31Z</dcterms:created>
  <dcterms:modified xsi:type="dcterms:W3CDTF">2021-10-13T16:30:38Z</dcterms:modified>
</cp:coreProperties>
</file>