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0"/>
  </p:notesMasterIdLst>
  <p:handoutMasterIdLst>
    <p:handoutMasterId r:id="rId11"/>
  </p:handoutMasterIdLst>
  <p:sldIdLst>
    <p:sldId id="913" r:id="rId3"/>
    <p:sldId id="998" r:id="rId4"/>
    <p:sldId id="999" r:id="rId5"/>
    <p:sldId id="1000" r:id="rId6"/>
    <p:sldId id="1001" r:id="rId7"/>
    <p:sldId id="257" r:id="rId8"/>
    <p:sldId id="1002" r:id="rId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2" autoAdjust="0"/>
    <p:restoredTop sz="79525" autoAdjust="0"/>
  </p:normalViewPr>
  <p:slideViewPr>
    <p:cSldViewPr snapToGrid="0">
      <p:cViewPr varScale="1">
        <p:scale>
          <a:sx n="76" d="100"/>
          <a:sy n="76" d="100"/>
        </p:scale>
        <p:origin x="5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84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421856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</a:t>
            </a:r>
            <a:r>
              <a:rPr lang="es-ES" sz="800" dirty="0" err="1"/>
              <a:t>Systems</a:t>
            </a:r>
            <a:r>
              <a:rPr lang="es-ES" sz="800" dirty="0"/>
              <a:t>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 err="1"/>
              <a:t>Presentation_ID.scr</a:t>
            </a:r>
            <a:endParaRPr lang="es-ES" sz="800" dirty="0"/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2: Routing estático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s-ES" b="0" dirty="0">
                <a:latin typeface="Arial" charset="0"/>
              </a:rPr>
              <a:t>2.2 Configurar rutas estáticas y predeterminadas</a:t>
            </a:r>
          </a:p>
          <a:p>
            <a:pPr marL="0" indent="0">
              <a:buNone/>
            </a:pPr>
            <a:r>
              <a:rPr lang="es-ES" b="0" baseline="0" dirty="0">
                <a:latin typeface="Arial" charset="0"/>
              </a:rPr>
              <a:t>2.2.1.1 Comando ip route</a:t>
            </a:r>
            <a:endParaRPr lang="es-ES" b="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442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7478" y="2214789"/>
            <a:ext cx="4146551" cy="1891846"/>
          </a:xfrm>
        </p:spPr>
        <p:txBody>
          <a:bodyPr/>
          <a:lstStyle/>
          <a:p>
            <a:pPr eaLnBrk="1" hangingPunct="1"/>
            <a:r>
              <a:rPr lang="es-ES" sz="2400" dirty="0"/>
              <a:t>Configurar rutas estáticas y por default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33" y="-287558"/>
            <a:ext cx="8773965" cy="1669300"/>
          </a:xfrm>
        </p:spPr>
        <p:txBody>
          <a:bodyPr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Laboratorio 2.2.2.5: Ruteo estático y por default</a:t>
            </a:r>
            <a:br>
              <a:rPr lang="es-ES" sz="2400" dirty="0">
                <a:latin typeface="Century Gothic" panose="020B0502020202020204" pitchFamily="34" charset="0"/>
              </a:rPr>
            </a:b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57F34B-9ED8-453E-BD88-6FC4CE28F65B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739" y="1297851"/>
            <a:ext cx="5095069" cy="4960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9917394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0B90-A2A3-40CA-ABDC-F531B65F2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477" y="-287558"/>
            <a:ext cx="8773965" cy="1669300"/>
          </a:xfrm>
        </p:spPr>
        <p:txBody>
          <a:bodyPr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Laboratorio 2.2.2.5: Ruteo estático y por default</a:t>
            </a:r>
            <a:br>
              <a:rPr lang="es-ES" sz="2400" dirty="0">
                <a:latin typeface="Century Gothic" panose="020B0502020202020204" pitchFamily="34" charset="0"/>
              </a:rPr>
            </a:b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F0A125-CE24-453B-B536-1A8E1EC669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49" y="1287666"/>
            <a:ext cx="6466122" cy="5188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18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0B90-A2A3-40CA-ABDC-F531B65F2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699" y="-287558"/>
            <a:ext cx="8773965" cy="1669300"/>
          </a:xfrm>
        </p:spPr>
        <p:txBody>
          <a:bodyPr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Laboratorio 2.2.2.5: Ruteo estático y por default</a:t>
            </a:r>
            <a:br>
              <a:rPr lang="es-ES" sz="2400" dirty="0">
                <a:latin typeface="Century Gothic" panose="020B0502020202020204" pitchFamily="34" charset="0"/>
              </a:rPr>
            </a:b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DAB10B-D1BA-48C0-869C-B1CB0CC95C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19" y="1571756"/>
            <a:ext cx="6958668" cy="4208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05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0B90-A2A3-40CA-ABDC-F531B65F2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699" y="-287558"/>
            <a:ext cx="8773965" cy="1669300"/>
          </a:xfrm>
        </p:spPr>
        <p:txBody>
          <a:bodyPr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Laboratorio 2.2.2.5: Ruteo estático y por default</a:t>
            </a:r>
            <a:br>
              <a:rPr lang="es-ES" sz="2400" dirty="0">
                <a:latin typeface="Century Gothic" panose="020B0502020202020204" pitchFamily="34" charset="0"/>
              </a:rPr>
            </a:b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577069-91CD-4CA8-8DD0-9C7DE8FABFF4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87" y="1398520"/>
            <a:ext cx="5996425" cy="4859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56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6D15C4-5110-45BB-8F6D-817EBC38B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46" y="1505947"/>
            <a:ext cx="4974884" cy="45597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F00B90-A2A3-40CA-ABDC-F531B65F2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0978" y="-287558"/>
            <a:ext cx="8773965" cy="1669300"/>
          </a:xfrm>
        </p:spPr>
        <p:txBody>
          <a:bodyPr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Rutas estáticas directamente conectadas</a:t>
            </a:r>
            <a:br>
              <a:rPr lang="es-ES" sz="2400" dirty="0">
                <a:latin typeface="Century Gothic" panose="020B0502020202020204" pitchFamily="34" charset="0"/>
              </a:rPr>
            </a:br>
            <a:endParaRPr lang="es-E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9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6D15C4-5110-45BB-8F6D-817EBC38B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46" y="1505947"/>
            <a:ext cx="4974884" cy="45597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F00B90-A2A3-40CA-ABDC-F531B65F2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2797" y="-379836"/>
            <a:ext cx="8304182" cy="1680130"/>
          </a:xfrm>
        </p:spPr>
        <p:txBody>
          <a:bodyPr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Rutas estáticas recursivas, por default y completamente conectadas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0858"/>
      </p:ext>
    </p:extLst>
  </p:cSld>
  <p:clrMapOvr>
    <a:masterClrMapping/>
  </p:clrMapOvr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28435</TotalTime>
  <Pages>28</Pages>
  <Words>82</Words>
  <Application>Microsoft Office PowerPoint</Application>
  <PresentationFormat>Presentación en pantalla (4:3)</PresentationFormat>
  <Paragraphs>14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PPT-TMPLT-WHT_C</vt:lpstr>
      <vt:lpstr>NetAcad-4F_PPT-WHT_060408</vt:lpstr>
      <vt:lpstr>Configurar rutas estáticas y por default</vt:lpstr>
      <vt:lpstr>Laboratorio 2.2.2.5: Ruteo estático y por default </vt:lpstr>
      <vt:lpstr>Laboratorio 2.2.2.5: Ruteo estático y por default </vt:lpstr>
      <vt:lpstr>Laboratorio 2.2.2.5: Ruteo estático y por default </vt:lpstr>
      <vt:lpstr>Laboratorio 2.2.2.5: Ruteo estático y por default </vt:lpstr>
      <vt:lpstr>Rutas estáticas directamente conectadas </vt:lpstr>
      <vt:lpstr>Rutas estáticas recursivas, por default y completamente conectadas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1148</cp:revision>
  <cp:lastPrinted>1999-01-27T00:54:54Z</cp:lastPrinted>
  <dcterms:created xsi:type="dcterms:W3CDTF">2006-10-23T15:07:30Z</dcterms:created>
  <dcterms:modified xsi:type="dcterms:W3CDTF">2021-08-26T21:05:33Z</dcterms:modified>
</cp:coreProperties>
</file>