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BE6F1-A480-49DD-A5B5-98485DD39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EE388B-0DBC-4423-A489-E181B1B7E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CB9150-CD4D-451C-A431-C9F06809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DDAA1F-CAF8-4B57-A7EB-64FB8F09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CC6726-BCD7-4969-93CC-0A7F4E26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28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FC503-57DF-4E25-9B8D-C35C1077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6D4BD0-2792-453F-88B3-34340FC80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4C101-2263-4FFA-9C46-33081761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4959B-5364-4406-B309-D8482B67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D4FE76-CFD4-4243-B76C-EF9E74B2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46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321065-7E53-4014-BAA9-F1D0459B2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0BE76F-EC4D-4B61-BFAC-CC70D4BAB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F9D2E-D335-4FA6-842A-FAA02A3D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DE1FF-C35C-47FD-A7C2-BBD50D76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FD744-845A-4132-98C4-F61237B1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99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6CC5B-585E-45A9-84EE-C334CAB3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7A8C7-1064-4551-81BC-83758074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E7E3F-727F-47AF-BF62-5BC603A9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3B4DE-700C-441A-96F8-A8B470BD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2D9CA-5D41-48FB-8D80-AB0E9686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2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B28C-EEE1-4303-B93D-C4A1DF27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977BD-6185-40C5-B597-8A6A4E518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13401-E802-4FF7-A30E-65A4A879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79F49-893C-4B2F-A368-7631A45B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105A3-20D2-45A4-B0F7-DDB1430C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89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A7BE2-BFD8-4A64-9F85-E2612707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F3776-A7DF-4F1D-81F5-797866A51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FC8810-04E9-4EA4-942C-4CB7FB43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42C5CE-FF37-4335-BC5A-207D4090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5C6BA4-AA19-45DC-B729-5B685838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BB43F9-2442-4300-A0BC-3731660C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14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A5F18-5434-4732-94AA-824E6622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3A8F98-044A-4629-A1B3-85D08FAB2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F3BBE8-E0CF-4617-9423-713F00933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171F88-A511-4B9A-A1C2-45C812BBF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97CF2C-D5E0-43BD-96E8-0B6955FAF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30D232-6BF3-4870-B930-5082FC26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0A4A68-1F27-4D60-9733-64904B36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1972CA-7871-4587-BB43-A9FBAB37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38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F9426-3BB5-4C3E-9178-B7834A8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8EEC8E-96F9-4547-BA61-7870C2F3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C3500F-0B8B-4B17-8E1C-B7675A78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70011A-8520-48FD-9036-E753B985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79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084E1C-2444-4D0F-981C-8157D354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A03188-BBB3-474C-8E5C-E0B6AA7A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F8D3F5-95CF-486D-8BAD-4C3181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9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D6706-9CD8-4504-B13F-978C0A61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AB4B04-E094-4A60-8D4B-4317B3C3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23C326-27A1-4DD8-8850-3AD323EA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CFBBBE-6385-494E-BD77-18553D46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1A602E-D173-4197-B665-3A55F6D7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20EA05-490A-4AFA-9CF2-AE14A220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42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39708-80B5-4AC0-A667-7D3EDF7D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775363-BF00-4CBF-B213-5F68157B2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EAD646-9873-4E43-A140-F7A6B0D59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B11316-C67E-4DA0-B009-506FED1E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F8492-FE73-444E-9818-F001F792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38BA8-E14A-4200-AED6-C95EF10A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6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4FF22A-A604-4661-A679-8C14CB5D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4B3B5-FCB4-4598-BA4A-10687D822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85215-3388-406A-B685-1AED13EB1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605B-C9C3-4AB2-AF96-98F64A0EA061}" type="datetimeFigureOut">
              <a:rPr lang="es-MX" smtClean="0"/>
              <a:t>01/09/2021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4AEC8-8C2A-49EE-9366-2E649FFCE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A4CC7-6275-4395-9813-565CBA797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2FD59-591F-4955-9D82-D39DB5440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82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DCDB06-133A-4EF4-896E-BBB2B523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24" y="0"/>
            <a:ext cx="7028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97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</cp:revision>
  <dcterms:created xsi:type="dcterms:W3CDTF">2021-09-01T16:29:00Z</dcterms:created>
  <dcterms:modified xsi:type="dcterms:W3CDTF">2021-09-01T16:29:53Z</dcterms:modified>
</cp:coreProperties>
</file>