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74" autoAdjust="0"/>
    <p:restoredTop sz="94660"/>
  </p:normalViewPr>
  <p:slideViewPr>
    <p:cSldViewPr snapToGrid="0">
      <p:cViewPr>
        <p:scale>
          <a:sx n="81" d="100"/>
          <a:sy n="81" d="100"/>
        </p:scale>
        <p:origin x="50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4BEF-655D-4491-9AA7-BDA059BB2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DE2322-F789-4D08-BFD9-0F1FD4946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56493-BCE2-4A21-8395-28A151B1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39570-EBBD-46FB-BDE6-07DCE429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63A0F-6C44-4FEC-B9A7-9123D445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38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518A-479C-4F5C-82BD-DBFB003C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0EB9DB-60A2-47A3-A5AA-E4D7D0E2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0CEF5-6312-4D2B-AB56-55F2DB01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B9CE2-5260-4DEE-B080-61EF788F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43CC1-D1D9-42CF-9EE8-50531D65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5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63C82E-E9BB-415E-A7C2-FE7DC1440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1A20A-DB28-4EB2-9BDB-553ECDD5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6A334B-5CB7-40EE-94E7-62A5386D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0C8A2-74F0-4C2F-9E2C-E5422BE8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FBC97-F894-4C68-8A6C-A40B33C2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45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3FCD2-1B78-4A20-B71D-74B94980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39682-F511-42C0-B9FE-C6F8C273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EA4DB-2579-49E5-9689-65CAF07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80170-8AFA-484D-BDC3-32913E9E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11071-5E6D-44E0-8E4F-8337BDF9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68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C276A-80E3-4FC5-913F-98A99A7A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0A0D5C-0A9C-4F38-8AE6-9E44571F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899D0-0B3C-4B95-9113-B3181E1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6A6C3-F883-4483-BDD8-491F8493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492F1-45AE-4728-9A93-15B2E27B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787D2-1DD2-4984-B9DC-2F4F3D1D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04C63-AD43-4FD3-856D-CCC139394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49FA4-0853-431C-84A1-83702F59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5DF09-52EB-453E-8728-68D9F628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33C99-2405-47CE-889D-24FDE941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D5C92D-95F7-4B40-B4B3-FBC0DE5B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60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BF913-D259-4744-AED7-C5CE3CE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76F5F-7E08-46EF-987B-A2463B60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DE7AB6-B564-4B9F-9075-BAA58FEA6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74F851-9A87-4310-9C38-AB330A3A2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EC598D-DC62-4B68-8364-63CD6304C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2119E1-7573-4685-B919-D2760F1A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42B1BE-4E08-43E3-B52D-A0B878ED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64675-BC0D-469A-9EB5-831F39E5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80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04878-45B8-46A1-B493-4D1A40D2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6AC85C-C4FA-4C7F-9681-03D71FAD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F0B508-5174-429A-B11A-C95DBB11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4201C8-4791-4963-A8D7-BA99DBEB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4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CFEEE0-C106-492C-8613-FD0255C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B85042-71AA-45A7-A61B-58A80F3A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E36ABF-F0B9-40DB-B1E6-A593F40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0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6F747-1D59-42F0-89FE-8787FC6C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6343A-6AC4-4CE6-A06F-182D1DF9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18B16-7833-46BA-8C35-4DFC0E18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B65BBE-32CF-444C-8E68-CA593609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BB9621-F192-4801-8458-8CA00CDA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E5618-F89A-4342-A039-70AB8EFC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09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0B8BA-7F66-42B7-8D90-6E17F05C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5DDB23-4CC8-4181-BEB4-E11E83A3F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960B35-019E-405A-B614-FB419AD5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921FAB-D786-4863-8EDD-45FE7887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D317F5-4E18-4606-A05C-FF6AF33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36F50-AAB7-479D-8393-E955BEA0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4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75CA63-41E7-42F2-ADE3-9EEE3C37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3E44D-9D82-4939-94FB-3E25BE22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EDE3B-D359-41D7-91BD-E4ACA2D75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C7A3-30B0-4B8D-9055-1CCD78C9F8D2}" type="datetimeFigureOut">
              <a:rPr lang="es-MX" smtClean="0"/>
              <a:t>06/10/2021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373A8-288A-433C-9493-002CD1598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F4E59-554B-4DDF-AF15-A731802F9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847-0659-4473-B1E3-34C853766E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4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1E17EA4-CE63-478B-80CB-471B86BE174E}"/>
              </a:ext>
            </a:extLst>
          </p:cNvPr>
          <p:cNvGrpSpPr/>
          <p:nvPr/>
        </p:nvGrpSpPr>
        <p:grpSpPr>
          <a:xfrm>
            <a:off x="2012915" y="437058"/>
            <a:ext cx="7507407" cy="5784396"/>
            <a:chOff x="2012915" y="437058"/>
            <a:chExt cx="7507407" cy="578439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6635A5A-91AA-4344-BF70-A0B29C59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2915" y="437058"/>
              <a:ext cx="7507407" cy="5784396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52671EB4-CBD1-46E5-B758-26C95C3C1831}"/>
                </a:ext>
              </a:extLst>
            </p:cNvPr>
            <p:cNvSpPr txBox="1"/>
            <p:nvPr/>
          </p:nvSpPr>
          <p:spPr>
            <a:xfrm>
              <a:off x="6096000" y="3485671"/>
              <a:ext cx="1474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192.168.30.1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31B945B-43E5-49BE-A796-613911A24BC9}"/>
                </a:ext>
              </a:extLst>
            </p:cNvPr>
            <p:cNvSpPr txBox="1"/>
            <p:nvPr/>
          </p:nvSpPr>
          <p:spPr>
            <a:xfrm>
              <a:off x="2299555" y="3175368"/>
              <a:ext cx="13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192.168.20.1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A4CED73-E6E2-409C-BA02-8D224BFDC2FC}"/>
                </a:ext>
              </a:extLst>
            </p:cNvPr>
            <p:cNvSpPr txBox="1"/>
            <p:nvPr/>
          </p:nvSpPr>
          <p:spPr>
            <a:xfrm>
              <a:off x="7988708" y="3175368"/>
              <a:ext cx="1342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192.168.40.1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0DF8BA5-72B1-44C4-B089-1B30E081DEEA}"/>
                </a:ext>
              </a:extLst>
            </p:cNvPr>
            <p:cNvSpPr txBox="1"/>
            <p:nvPr/>
          </p:nvSpPr>
          <p:spPr>
            <a:xfrm>
              <a:off x="4566660" y="2730062"/>
              <a:ext cx="1002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10.1.1.1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E1A8BD2-E431-4A69-AAE4-C331F1A3ED70}"/>
                </a:ext>
              </a:extLst>
            </p:cNvPr>
            <p:cNvSpPr txBox="1"/>
            <p:nvPr/>
          </p:nvSpPr>
          <p:spPr>
            <a:xfrm>
              <a:off x="2555370" y="5345379"/>
              <a:ext cx="1474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192.168.10.3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589D4B6-72E3-4889-9454-519DBDB049AD}"/>
                </a:ext>
              </a:extLst>
            </p:cNvPr>
            <p:cNvSpPr txBox="1"/>
            <p:nvPr/>
          </p:nvSpPr>
          <p:spPr>
            <a:xfrm>
              <a:off x="7747055" y="5354130"/>
              <a:ext cx="1474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192.168.30.3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D10E497-E2F6-4438-8021-28BB1746C18E}"/>
                </a:ext>
              </a:extLst>
            </p:cNvPr>
            <p:cNvSpPr txBox="1"/>
            <p:nvPr/>
          </p:nvSpPr>
          <p:spPr>
            <a:xfrm>
              <a:off x="5840359" y="1082943"/>
              <a:ext cx="1804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209.165.200.225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61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5</cp:revision>
  <dcterms:created xsi:type="dcterms:W3CDTF">2021-04-14T17:34:06Z</dcterms:created>
  <dcterms:modified xsi:type="dcterms:W3CDTF">2021-10-06T17:27:47Z</dcterms:modified>
</cp:coreProperties>
</file>