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79" r:id="rId5"/>
    <p:sldId id="281" r:id="rId6"/>
    <p:sldId id="271" r:id="rId7"/>
    <p:sldId id="295" r:id="rId8"/>
    <p:sldId id="29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314178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3FC8CD9-E70F-4499-AB31-E8C3A1FF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5090"/>
              </p:ext>
            </p:extLst>
          </p:nvPr>
        </p:nvGraphicFramePr>
        <p:xfrm>
          <a:off x="1907704" y="4149080"/>
          <a:ext cx="5860838" cy="218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 algn="ctr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CA1654-6453-45E2-88C8-5C0EF78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" y="2073697"/>
            <a:ext cx="8743950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2D5C4-589F-4975-A586-AF99CA8A0ED7}"/>
              </a:ext>
            </a:extLst>
          </p:cNvPr>
          <p:cNvSpPr txBox="1"/>
          <p:nvPr/>
        </p:nvSpPr>
        <p:spPr>
          <a:xfrm>
            <a:off x="254285" y="5586676"/>
            <a:ext cx="63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* La red 127 no se usa está reservada.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ES" sz="2400" dirty="0">
                <a:cs typeface="Times New Roman"/>
              </a:rPr>
              <a:t>los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</a:t>
            </a:r>
            <a:r>
              <a:rPr sz="2000" dirty="0" err="1">
                <a:cs typeface="Times New Roman"/>
              </a:rPr>
              <a:t>utili</a:t>
            </a:r>
            <a:r>
              <a:rPr sz="2000" spc="-20" dirty="0" err="1">
                <a:cs typeface="Times New Roman"/>
              </a:rPr>
              <a:t>z</a:t>
            </a:r>
            <a:r>
              <a:rPr sz="2000" dirty="0" err="1">
                <a:cs typeface="Times New Roman"/>
              </a:rPr>
              <a:t>ando</a:t>
            </a:r>
            <a:r>
              <a:rPr sz="2000" dirty="0">
                <a:cs typeface="Times New Roman"/>
              </a:rPr>
              <a:t> 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1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6899"/>
              </p:ext>
            </p:extLst>
          </p:nvPr>
        </p:nvGraphicFramePr>
        <p:xfrm>
          <a:off x="595626" y="2348880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782431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</TotalTime>
  <Words>428</Words>
  <Application>Microsoft Office PowerPoint</Application>
  <PresentationFormat>Presentación en pantalla (4:3)</PresentationFormat>
  <Paragraphs>93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135</cp:revision>
  <dcterms:created xsi:type="dcterms:W3CDTF">2013-06-11T22:32:36Z</dcterms:created>
  <dcterms:modified xsi:type="dcterms:W3CDTF">2021-09-23T03:35:36Z</dcterms:modified>
</cp:coreProperties>
</file>