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Default Extension="png" ContentType="image/png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
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/Relationships>
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.xml"/></Relationships>
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.xml"/></Relationships>
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2.xml"/></Relationships>
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3.xml"/></Relationships>
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4.xml"/></Relationships>
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5.xml"/></Relationships>
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6.xml"/></Relationships>
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/Relationships>
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/Relationships>
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/Relationships>
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/Relationships>
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/Relationships>
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/Relationships>
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/Relationships>
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834339" y="2390248"/>
            <a:ext cx="2647315" cy="3623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35556" y="799622"/>
            <a:ext cx="6072886" cy="1031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59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notesSlide" Target="../notesSlides/notesSlide1.xml"/><Relationship Id="rId4" Type="http://schemas.openxmlformats.org/officeDocument/2006/relationships/slide" Target="slide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jpg"/><Relationship Id="rId6" Type="http://schemas.openxmlformats.org/officeDocument/2006/relationships/notesSlide" Target="../notesSlides/notesSlide10.xml"/><Relationship Id="rId7" Type="http://schemas.openxmlformats.org/officeDocument/2006/relationships/slide" Target="slide10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Relationship Id="rId3" Type="http://schemas.openxmlformats.org/officeDocument/2006/relationships/image" Target="../media/image27.jpg"/><Relationship Id="rId4" Type="http://schemas.openxmlformats.org/officeDocument/2006/relationships/image" Target="../media/image28.jpg"/><Relationship Id="rId5" Type="http://schemas.openxmlformats.org/officeDocument/2006/relationships/image" Target="../media/image29.jpg"/><Relationship Id="rId6" Type="http://schemas.openxmlformats.org/officeDocument/2006/relationships/notesSlide" Target="../notesSlides/notesSlide11.xml"/><Relationship Id="rId7" Type="http://schemas.openxmlformats.org/officeDocument/2006/relationships/slide" Target="slide11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Relationship Id="rId3" Type="http://schemas.openxmlformats.org/officeDocument/2006/relationships/image" Target="../media/image31.jpg"/><Relationship Id="rId4" Type="http://schemas.openxmlformats.org/officeDocument/2006/relationships/image" Target="../media/image32.jpg"/><Relationship Id="rId5" Type="http://schemas.openxmlformats.org/officeDocument/2006/relationships/notesSlide" Target="../notesSlides/notesSlide12.xml"/><Relationship Id="rId6" Type="http://schemas.openxmlformats.org/officeDocument/2006/relationships/slide" Target="slide1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Relationship Id="rId3" Type="http://schemas.openxmlformats.org/officeDocument/2006/relationships/image" Target="../media/image34.jpg"/><Relationship Id="rId4" Type="http://schemas.openxmlformats.org/officeDocument/2006/relationships/image" Target="../media/image35.jpg"/><Relationship Id="rId5" Type="http://schemas.openxmlformats.org/officeDocument/2006/relationships/notesSlide" Target="../notesSlides/notesSlide13.xml"/><Relationship Id="rId6" Type="http://schemas.openxmlformats.org/officeDocument/2006/relationships/slide" Target="slide13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g"/><Relationship Id="rId3" Type="http://schemas.openxmlformats.org/officeDocument/2006/relationships/image" Target="../media/image37.jpg"/><Relationship Id="rId4" Type="http://schemas.openxmlformats.org/officeDocument/2006/relationships/image" Target="../media/image38.jpg"/><Relationship Id="rId5" Type="http://schemas.openxmlformats.org/officeDocument/2006/relationships/notesSlide" Target="../notesSlides/notesSlide14.xml"/><Relationship Id="rId6" Type="http://schemas.openxmlformats.org/officeDocument/2006/relationships/slide" Target="slide14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jpg"/><Relationship Id="rId3" Type="http://schemas.openxmlformats.org/officeDocument/2006/relationships/image" Target="../media/image40.jpg"/><Relationship Id="rId4" Type="http://schemas.openxmlformats.org/officeDocument/2006/relationships/image" Target="../media/image41.jpg"/><Relationship Id="rId5" Type="http://schemas.openxmlformats.org/officeDocument/2006/relationships/notesSlide" Target="../notesSlides/notesSlide15.xml"/><Relationship Id="rId6" Type="http://schemas.openxmlformats.org/officeDocument/2006/relationships/slide" Target="slide1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jpg"/><Relationship Id="rId3" Type="http://schemas.openxmlformats.org/officeDocument/2006/relationships/image" Target="../media/image43.jpg"/><Relationship Id="rId4" Type="http://schemas.openxmlformats.org/officeDocument/2006/relationships/image" Target="../media/image44.jpg"/><Relationship Id="rId5" Type="http://schemas.openxmlformats.org/officeDocument/2006/relationships/notesSlide" Target="../notesSlides/notesSlide16.xml"/><Relationship Id="rId6" Type="http://schemas.openxmlformats.org/officeDocument/2006/relationships/slide" Target="slide16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notesSlide" Target="../notesSlides/notesSlide2.xml"/><Relationship Id="rId8" Type="http://schemas.openxmlformats.org/officeDocument/2006/relationships/slide" Target="slide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Relationship Id="rId3" Type="http://schemas.openxmlformats.org/officeDocument/2006/relationships/notesSlide" Target="../notesSlides/notesSlide3.xml"/><Relationship Id="rId4" Type="http://schemas.openxmlformats.org/officeDocument/2006/relationships/slide" Target="slide3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notesSlide" Target="../notesSlides/notesSlide4.xml"/><Relationship Id="rId5" Type="http://schemas.openxmlformats.org/officeDocument/2006/relationships/slide" Target="slide4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jpg"/><Relationship Id="rId4" Type="http://schemas.openxmlformats.org/officeDocument/2006/relationships/notesSlide" Target="../notesSlides/notesSlide5.xml"/><Relationship Id="rId5" Type="http://schemas.openxmlformats.org/officeDocument/2006/relationships/slide" Target="slide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Relationship Id="rId4" Type="http://schemas.openxmlformats.org/officeDocument/2006/relationships/notesSlide" Target="../notesSlides/notesSlide6.xml"/><Relationship Id="rId5" Type="http://schemas.openxmlformats.org/officeDocument/2006/relationships/slide" Target="slide6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5" Type="http://schemas.openxmlformats.org/officeDocument/2006/relationships/image" Target="../media/image17.jpg"/><Relationship Id="rId6" Type="http://schemas.openxmlformats.org/officeDocument/2006/relationships/notesSlide" Target="../notesSlides/notesSlide7.xml"/><Relationship Id="rId7" Type="http://schemas.openxmlformats.org/officeDocument/2006/relationships/slide" Target="slide7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Relationship Id="rId4" Type="http://schemas.openxmlformats.org/officeDocument/2006/relationships/image" Target="../media/image20.jpg"/><Relationship Id="rId5" Type="http://schemas.openxmlformats.org/officeDocument/2006/relationships/notesSlide" Target="../notesSlides/notesSlide8.xml"/><Relationship Id="rId6" Type="http://schemas.openxmlformats.org/officeDocument/2006/relationships/slide" Target="slide8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Relationship Id="rId3" Type="http://schemas.openxmlformats.org/officeDocument/2006/relationships/notesSlide" Target="../notesSlides/notesSlide9.xml"/><Relationship Id="rId4" Type="http://schemas.openxmlformats.org/officeDocument/2006/relationships/slide" Target="slide9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1050036"/>
            <a:ext cx="8759952" cy="4730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1604772"/>
            <a:ext cx="6858000" cy="4553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23950" y="1585722"/>
            <a:ext cx="6896100" cy="4592320"/>
          </a:xfrm>
          <a:custGeom>
            <a:avLst/>
            <a:gdLst/>
            <a:ahLst/>
            <a:cxnLst/>
            <a:rect l="l" t="t" r="r" b="b"/>
            <a:pathLst>
              <a:path w="6896100" h="4592320">
                <a:moveTo>
                  <a:pt x="0" y="4591812"/>
                </a:moveTo>
                <a:lnTo>
                  <a:pt x="6896100" y="4591812"/>
                </a:lnTo>
                <a:lnTo>
                  <a:pt x="6896100" y="0"/>
                </a:lnTo>
                <a:lnTo>
                  <a:pt x="0" y="0"/>
                </a:lnTo>
                <a:lnTo>
                  <a:pt x="0" y="4591812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6576" y="494156"/>
            <a:ext cx="6724015" cy="1062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400" spc="-20">
                <a:latin typeface="Calibri"/>
                <a:cs typeface="Calibri"/>
              </a:rPr>
              <a:t>D</a:t>
            </a:r>
            <a:r>
              <a:rPr dirty="0" sz="2400" spc="-25">
                <a:latin typeface="Calibri"/>
                <a:cs typeface="Calibri"/>
              </a:rPr>
              <a:t>e</a:t>
            </a:r>
            <a:r>
              <a:rPr dirty="0" sz="2400" spc="-35">
                <a:latin typeface="Calibri"/>
                <a:cs typeface="Calibri"/>
              </a:rPr>
              <a:t>t</a:t>
            </a:r>
            <a:r>
              <a:rPr dirty="0" sz="2400" spc="-15">
                <a:latin typeface="Calibri"/>
                <a:cs typeface="Calibri"/>
              </a:rPr>
              <a:t>e</a:t>
            </a:r>
            <a:r>
              <a:rPr dirty="0" sz="2400" spc="-5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mina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el </a:t>
            </a:r>
            <a:r>
              <a:rPr dirty="0" sz="2400" spc="-5">
                <a:latin typeface="Calibri"/>
                <a:cs typeface="Calibri"/>
              </a:rPr>
              <a:t>núm</a:t>
            </a:r>
            <a:r>
              <a:rPr dirty="0" sz="2400" spc="5">
                <a:latin typeface="Calibri"/>
                <a:cs typeface="Calibri"/>
              </a:rPr>
              <a:t>e</a:t>
            </a:r>
            <a:r>
              <a:rPr dirty="0" sz="2400" spc="-45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o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d</a:t>
            </a:r>
            <a:r>
              <a:rPr dirty="0" sz="2400" spc="-15">
                <a:latin typeface="Calibri"/>
                <a:cs typeface="Calibri"/>
              </a:rPr>
              <a:t>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bit</a:t>
            </a:r>
            <a:r>
              <a:rPr dirty="0" sz="2400">
                <a:latin typeface="Calibri"/>
                <a:cs typeface="Calibri"/>
              </a:rPr>
              <a:t>s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d</a:t>
            </a:r>
            <a:r>
              <a:rPr dirty="0" sz="2400" spc="-15">
                <a:latin typeface="Calibri"/>
                <a:cs typeface="Calibri"/>
              </a:rPr>
              <a:t>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ho</a:t>
            </a:r>
            <a:r>
              <a:rPr dirty="0" sz="2400" spc="-35">
                <a:latin typeface="Calibri"/>
                <a:cs typeface="Calibri"/>
              </a:rPr>
              <a:t>s</a:t>
            </a:r>
            <a:r>
              <a:rPr dirty="0" sz="2400" spc="-10">
                <a:latin typeface="Calibri"/>
                <a:cs typeface="Calibri"/>
              </a:rPr>
              <a:t>t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qu</a:t>
            </a:r>
            <a:r>
              <a:rPr dirty="0" sz="2400">
                <a:latin typeface="Calibri"/>
                <a:cs typeface="Calibri"/>
              </a:rPr>
              <a:t>e </a:t>
            </a:r>
            <a:r>
              <a:rPr dirty="0" sz="2400" spc="-15">
                <a:latin typeface="Calibri"/>
                <a:cs typeface="Calibri"/>
              </a:rPr>
              <a:t>s</a:t>
            </a:r>
            <a:r>
              <a:rPr dirty="0" sz="2400" spc="-15">
                <a:latin typeface="Calibri"/>
                <a:cs typeface="Calibri"/>
              </a:rPr>
              <a:t>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45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equie</a:t>
            </a:r>
            <a:r>
              <a:rPr dirty="0" sz="2400" spc="-45">
                <a:latin typeface="Calibri"/>
                <a:cs typeface="Calibri"/>
              </a:rPr>
              <a:t>r</a:t>
            </a:r>
            <a:r>
              <a:rPr dirty="0" sz="2400" spc="-15">
                <a:latin typeface="Calibri"/>
                <a:cs typeface="Calibri"/>
              </a:rPr>
              <a:t>en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pa</a:t>
            </a:r>
            <a:r>
              <a:rPr dirty="0" sz="2400" spc="-45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</a:t>
            </a:r>
            <a:r>
              <a:rPr dirty="0" sz="2400" spc="-30">
                <a:latin typeface="Calibri"/>
                <a:cs typeface="Calibri"/>
              </a:rPr>
              <a:t>a</a:t>
            </a:r>
            <a:r>
              <a:rPr dirty="0" sz="2400">
                <a:latin typeface="Calibri"/>
                <a:cs typeface="Calibri"/>
              </a:rPr>
              <a:t>ti</a:t>
            </a:r>
            <a:r>
              <a:rPr dirty="0" sz="2400" spc="-30">
                <a:latin typeface="Calibri"/>
                <a:cs typeface="Calibri"/>
              </a:rPr>
              <a:t>s</a:t>
            </a:r>
            <a:r>
              <a:rPr dirty="0" sz="2400" spc="-50">
                <a:latin typeface="Calibri"/>
                <a:cs typeface="Calibri"/>
              </a:rPr>
              <a:t>f</a:t>
            </a:r>
            <a:r>
              <a:rPr dirty="0" sz="2400">
                <a:latin typeface="Calibri"/>
                <a:cs typeface="Calibri"/>
              </a:rPr>
              <a:t>ac</a:t>
            </a:r>
            <a:r>
              <a:rPr dirty="0" sz="2400" spc="5">
                <a:latin typeface="Calibri"/>
                <a:cs typeface="Calibri"/>
              </a:rPr>
              <a:t>e</a:t>
            </a:r>
            <a:r>
              <a:rPr dirty="0" sz="2400" spc="-10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 las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nec</a:t>
            </a:r>
            <a:r>
              <a:rPr dirty="0" sz="2400" spc="10">
                <a:latin typeface="Calibri"/>
                <a:cs typeface="Calibri"/>
              </a:rPr>
              <a:t>e</a:t>
            </a:r>
            <a:r>
              <a:rPr dirty="0" sz="2400" spc="-5">
                <a:latin typeface="Calibri"/>
                <a:cs typeface="Calibri"/>
              </a:rPr>
              <a:t>sidade</a:t>
            </a:r>
            <a:r>
              <a:rPr dirty="0" sz="2400">
                <a:latin typeface="Calibri"/>
                <a:cs typeface="Calibri"/>
              </a:rPr>
              <a:t>s</a:t>
            </a:r>
            <a:r>
              <a:rPr dirty="0" sz="2400" spc="-5">
                <a:latin typeface="Calibri"/>
                <a:cs typeface="Calibri"/>
              </a:rPr>
              <a:t> d</a:t>
            </a:r>
            <a:r>
              <a:rPr dirty="0" sz="2400">
                <a:latin typeface="Calibri"/>
                <a:cs typeface="Calibri"/>
              </a:rPr>
              <a:t>e </a:t>
            </a:r>
            <a:r>
              <a:rPr dirty="0" sz="2400" spc="-25">
                <a:latin typeface="Calibri"/>
                <a:cs typeface="Calibri"/>
              </a:rPr>
              <a:t>c</a:t>
            </a:r>
            <a:r>
              <a:rPr dirty="0" sz="2400" spc="-5">
                <a:latin typeface="Calibri"/>
                <a:cs typeface="Calibri"/>
              </a:rPr>
              <a:t>o</a:t>
            </a:r>
            <a:r>
              <a:rPr dirty="0" sz="2400" spc="-10">
                <a:latin typeface="Calibri"/>
                <a:cs typeface="Calibri"/>
              </a:rPr>
              <a:t>n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 spc="5">
                <a:latin typeface="Calibri"/>
                <a:cs typeface="Calibri"/>
              </a:rPr>
              <a:t>c</a:t>
            </a:r>
            <a:r>
              <a:rPr dirty="0" sz="2400">
                <a:latin typeface="Calibri"/>
                <a:cs typeface="Calibri"/>
              </a:rPr>
              <a:t>ti</a:t>
            </a:r>
            <a:r>
              <a:rPr dirty="0" sz="2400" spc="-10">
                <a:latin typeface="Calibri"/>
                <a:cs typeface="Calibri"/>
              </a:rPr>
              <a:t>v</a:t>
            </a:r>
            <a:r>
              <a:rPr dirty="0" sz="2400">
                <a:latin typeface="Calibri"/>
                <a:cs typeface="Calibri"/>
              </a:rPr>
              <a:t>idad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del</a:t>
            </a:r>
            <a:r>
              <a:rPr dirty="0" sz="2400" spc="-5">
                <a:latin typeface="Calibri"/>
                <a:cs typeface="Calibri"/>
              </a:rPr>
              <a:t> siguie</a:t>
            </a:r>
            <a:r>
              <a:rPr dirty="0" sz="2400" spc="-25">
                <a:latin typeface="Calibri"/>
                <a:cs typeface="Calibri"/>
              </a:rPr>
              <a:t>n</a:t>
            </a:r>
            <a:r>
              <a:rPr dirty="0" sz="2400" spc="-35">
                <a:latin typeface="Calibri"/>
                <a:cs typeface="Calibri"/>
              </a:rPr>
              <a:t>t</a:t>
            </a:r>
            <a:r>
              <a:rPr dirty="0" sz="2400" spc="-15">
                <a:latin typeface="Calibri"/>
                <a:cs typeface="Calibri"/>
              </a:rPr>
              <a:t>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</a:t>
            </a:r>
            <a:r>
              <a:rPr dirty="0" sz="2400" spc="-35">
                <a:latin typeface="Calibri"/>
                <a:cs typeface="Calibri"/>
              </a:rPr>
              <a:t>r</a:t>
            </a:r>
            <a:r>
              <a:rPr dirty="0" sz="2400" spc="-5">
                <a:latin typeface="Calibri"/>
                <a:cs typeface="Calibri"/>
              </a:rPr>
              <a:t>oblema.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32738" y="1846326"/>
            <a:ext cx="3595370" cy="399415"/>
          </a:xfrm>
          <a:custGeom>
            <a:avLst/>
            <a:gdLst/>
            <a:ahLst/>
            <a:cxnLst/>
            <a:rect l="l" t="t" r="r" b="b"/>
            <a:pathLst>
              <a:path w="3595370" h="399414">
                <a:moveTo>
                  <a:pt x="0" y="399288"/>
                </a:moveTo>
                <a:lnTo>
                  <a:pt x="3595116" y="399288"/>
                </a:lnTo>
                <a:lnTo>
                  <a:pt x="3595116" y="0"/>
                </a:lnTo>
                <a:lnTo>
                  <a:pt x="0" y="0"/>
                </a:lnTo>
                <a:lnTo>
                  <a:pt x="0" y="399288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57655" y="1510283"/>
            <a:ext cx="6972300" cy="4648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2270">
              <a:lnSpc>
                <a:spcPct val="100000"/>
              </a:lnSpc>
            </a:pPr>
            <a:r>
              <a:rPr dirty="0" sz="2000" b="1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dirty="0" baseline="-21367" sz="1950" spc="22" b="1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dirty="0" baseline="-21367" sz="1950" spc="19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= </a:t>
            </a:r>
            <a:r>
              <a:rPr dirty="0" sz="2000" spc="-40" b="1">
                <a:latin typeface="Times New Roman"/>
                <a:cs typeface="Times New Roman"/>
              </a:rPr>
              <a:t>r</a:t>
            </a:r>
            <a:r>
              <a:rPr dirty="0" sz="2000" b="1">
                <a:latin typeface="Times New Roman"/>
                <a:cs typeface="Times New Roman"/>
              </a:rPr>
              <a:t>o</a:t>
            </a:r>
            <a:r>
              <a:rPr dirty="0" sz="2000" spc="5" b="1">
                <a:latin typeface="Times New Roman"/>
                <a:cs typeface="Times New Roman"/>
              </a:rPr>
              <a:t>u</a:t>
            </a:r>
            <a:r>
              <a:rPr dirty="0" sz="2000" b="1">
                <a:latin typeface="Times New Roman"/>
                <a:cs typeface="Times New Roman"/>
              </a:rPr>
              <a:t>nd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(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l</a:t>
            </a:r>
            <a:r>
              <a:rPr dirty="0" sz="2000" b="1">
                <a:latin typeface="Times New Roman"/>
                <a:cs typeface="Times New Roman"/>
              </a:rPr>
              <a:t>n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(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spc="5" b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baseline="-21367" sz="1950" spc="15" b="1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dirty="0" baseline="-21367" sz="195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baseline="-21367" sz="1950" spc="-232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+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3 )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/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l</a:t>
            </a:r>
            <a:r>
              <a:rPr dirty="0" sz="2000" b="1">
                <a:latin typeface="Times New Roman"/>
                <a:cs typeface="Times New Roman"/>
              </a:rPr>
              <a:t>n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2 )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57655" y="1510283"/>
            <a:ext cx="6972300" cy="464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83563" y="1562100"/>
            <a:ext cx="6954011" cy="46390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83563" y="1519427"/>
            <a:ext cx="6981444" cy="46390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615" y="1339594"/>
            <a:ext cx="8503920" cy="5449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7565" y="1320544"/>
            <a:ext cx="8542020" cy="5488305"/>
          </a:xfrm>
          <a:custGeom>
            <a:avLst/>
            <a:gdLst/>
            <a:ahLst/>
            <a:cxnLst/>
            <a:rect l="l" t="t" r="r" b="b"/>
            <a:pathLst>
              <a:path w="8542020" h="5488305">
                <a:moveTo>
                  <a:pt x="0" y="5487924"/>
                </a:moveTo>
                <a:lnTo>
                  <a:pt x="8542020" y="5487924"/>
                </a:lnTo>
                <a:lnTo>
                  <a:pt x="8542020" y="0"/>
                </a:lnTo>
                <a:lnTo>
                  <a:pt x="0" y="0"/>
                </a:lnTo>
                <a:lnTo>
                  <a:pt x="0" y="548792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18540" y="206120"/>
            <a:ext cx="7980045" cy="1062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</a:pPr>
            <a:r>
              <a:rPr dirty="0" sz="2400" spc="-20">
                <a:latin typeface="Calibri"/>
                <a:cs typeface="Calibri"/>
              </a:rPr>
              <a:t>D</a:t>
            </a:r>
            <a:r>
              <a:rPr dirty="0" sz="2400" spc="-25">
                <a:latin typeface="Calibri"/>
                <a:cs typeface="Calibri"/>
              </a:rPr>
              <a:t>e</a:t>
            </a:r>
            <a:r>
              <a:rPr dirty="0" sz="2400" spc="-35">
                <a:latin typeface="Calibri"/>
                <a:cs typeface="Calibri"/>
              </a:rPr>
              <a:t>t</a:t>
            </a:r>
            <a:r>
              <a:rPr dirty="0" sz="2400" spc="-15">
                <a:latin typeface="Calibri"/>
                <a:cs typeface="Calibri"/>
              </a:rPr>
              <a:t>ermina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e</a:t>
            </a:r>
            <a:r>
              <a:rPr dirty="0" sz="2400">
                <a:latin typeface="Calibri"/>
                <a:cs typeface="Calibri"/>
              </a:rPr>
              <a:t>l 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núm</a:t>
            </a:r>
            <a:r>
              <a:rPr dirty="0" sz="2400" spc="5">
                <a:latin typeface="Calibri"/>
                <a:cs typeface="Calibri"/>
              </a:rPr>
              <a:t>e</a:t>
            </a:r>
            <a:r>
              <a:rPr dirty="0" sz="2400" spc="-45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o 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d</a:t>
            </a:r>
            <a:r>
              <a:rPr dirty="0" sz="2400" spc="-15">
                <a:latin typeface="Calibri"/>
                <a:cs typeface="Calibri"/>
              </a:rPr>
              <a:t>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bit</a:t>
            </a:r>
            <a:r>
              <a:rPr dirty="0" sz="2400">
                <a:latin typeface="Calibri"/>
                <a:cs typeface="Calibri"/>
              </a:rPr>
              <a:t>s 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de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ho</a:t>
            </a:r>
            <a:r>
              <a:rPr dirty="0" sz="2400" spc="-35">
                <a:latin typeface="Calibri"/>
                <a:cs typeface="Calibri"/>
              </a:rPr>
              <a:t>s</a:t>
            </a:r>
            <a:r>
              <a:rPr dirty="0" sz="2400" spc="-10">
                <a:latin typeface="Calibri"/>
                <a:cs typeface="Calibri"/>
              </a:rPr>
              <a:t>t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qu</a:t>
            </a:r>
            <a:r>
              <a:rPr dirty="0" sz="2400">
                <a:latin typeface="Calibri"/>
                <a:cs typeface="Calibri"/>
              </a:rPr>
              <a:t>e 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s</a:t>
            </a:r>
            <a:r>
              <a:rPr dirty="0" sz="2400" spc="-15">
                <a:latin typeface="Calibri"/>
                <a:cs typeface="Calibri"/>
              </a:rPr>
              <a:t>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45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equie</a:t>
            </a:r>
            <a:r>
              <a:rPr dirty="0" sz="2400" spc="-45">
                <a:latin typeface="Calibri"/>
                <a:cs typeface="Calibri"/>
              </a:rPr>
              <a:t>r</a:t>
            </a:r>
            <a:r>
              <a:rPr dirty="0" sz="2400" spc="-15">
                <a:latin typeface="Calibri"/>
                <a:cs typeface="Calibri"/>
              </a:rPr>
              <a:t>en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pa</a:t>
            </a:r>
            <a:r>
              <a:rPr dirty="0" sz="2400" spc="-45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</a:t>
            </a:r>
            <a:r>
              <a:rPr dirty="0" sz="2400" spc="-25">
                <a:latin typeface="Calibri"/>
                <a:cs typeface="Calibri"/>
              </a:rPr>
              <a:t>a</a:t>
            </a:r>
            <a:r>
              <a:rPr dirty="0" sz="2400">
                <a:latin typeface="Calibri"/>
                <a:cs typeface="Calibri"/>
              </a:rPr>
              <a:t>ti</a:t>
            </a:r>
            <a:r>
              <a:rPr dirty="0" sz="2400" spc="-30">
                <a:latin typeface="Calibri"/>
                <a:cs typeface="Calibri"/>
              </a:rPr>
              <a:t>s</a:t>
            </a:r>
            <a:r>
              <a:rPr dirty="0" sz="2400" spc="-50">
                <a:latin typeface="Calibri"/>
                <a:cs typeface="Calibri"/>
              </a:rPr>
              <a:t>f</a:t>
            </a:r>
            <a:r>
              <a:rPr dirty="0" sz="2400" spc="-15">
                <a:latin typeface="Calibri"/>
                <a:cs typeface="Calibri"/>
              </a:rPr>
              <a:t>ac</a:t>
            </a:r>
            <a:r>
              <a:rPr dirty="0" sz="2400" spc="-5">
                <a:latin typeface="Calibri"/>
                <a:cs typeface="Calibri"/>
              </a:rPr>
              <a:t>e</a:t>
            </a:r>
            <a:r>
              <a:rPr dirty="0" sz="2400" spc="-10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   </a:t>
            </a:r>
            <a:r>
              <a:rPr dirty="0" sz="2400" spc="-15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l</a:t>
            </a:r>
            <a:r>
              <a:rPr dirty="0" sz="2400">
                <a:latin typeface="Calibri"/>
                <a:cs typeface="Calibri"/>
              </a:rPr>
              <a:t>as   </a:t>
            </a:r>
            <a:r>
              <a:rPr dirty="0" sz="2400" spc="-15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ne</a:t>
            </a:r>
            <a:r>
              <a:rPr dirty="0" sz="2400" spc="-10">
                <a:latin typeface="Calibri"/>
                <a:cs typeface="Calibri"/>
              </a:rPr>
              <a:t>c</a:t>
            </a:r>
            <a:r>
              <a:rPr dirty="0" sz="2400">
                <a:latin typeface="Calibri"/>
                <a:cs typeface="Calibri"/>
              </a:rPr>
              <a:t>esidades   </a:t>
            </a:r>
            <a:r>
              <a:rPr dirty="0" sz="2400" spc="-15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d</a:t>
            </a:r>
            <a:r>
              <a:rPr dirty="0" sz="2400" spc="-15">
                <a:latin typeface="Calibri"/>
                <a:cs typeface="Calibri"/>
              </a:rPr>
              <a:t>e</a:t>
            </a:r>
            <a:r>
              <a:rPr dirty="0" sz="2400">
                <a:latin typeface="Calibri"/>
                <a:cs typeface="Calibri"/>
              </a:rPr>
              <a:t>   </a:t>
            </a:r>
            <a:r>
              <a:rPr dirty="0" sz="2400" spc="-150">
                <a:latin typeface="Calibri"/>
                <a:cs typeface="Calibri"/>
              </a:rPr>
              <a:t> </a:t>
            </a:r>
            <a:r>
              <a:rPr dirty="0" sz="2400" spc="-35">
                <a:latin typeface="Calibri"/>
                <a:cs typeface="Calibri"/>
              </a:rPr>
              <a:t>c</a:t>
            </a:r>
            <a:r>
              <a:rPr dirty="0" sz="2400" spc="-5">
                <a:latin typeface="Calibri"/>
                <a:cs typeface="Calibri"/>
              </a:rPr>
              <a:t>onectivida</a:t>
            </a:r>
            <a:r>
              <a:rPr dirty="0" sz="2400">
                <a:latin typeface="Calibri"/>
                <a:cs typeface="Calibri"/>
              </a:rPr>
              <a:t>d   </a:t>
            </a:r>
            <a:r>
              <a:rPr dirty="0" sz="2400" spc="-14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de</a:t>
            </a:r>
            <a:r>
              <a:rPr dirty="0" sz="2400">
                <a:latin typeface="Calibri"/>
                <a:cs typeface="Calibri"/>
              </a:rPr>
              <a:t>l   </a:t>
            </a:r>
            <a:r>
              <a:rPr dirty="0" sz="2400" spc="-15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sigu</a:t>
            </a:r>
            <a:r>
              <a:rPr dirty="0" sz="2400" spc="-15">
                <a:latin typeface="Calibri"/>
                <a:cs typeface="Calibri"/>
              </a:rPr>
              <a:t>i</a:t>
            </a:r>
            <a:r>
              <a:rPr dirty="0" sz="2400" spc="-15">
                <a:latin typeface="Calibri"/>
                <a:cs typeface="Calibri"/>
              </a:rPr>
              <a:t>e</a:t>
            </a:r>
            <a:r>
              <a:rPr dirty="0" sz="2400" spc="-40">
                <a:latin typeface="Calibri"/>
                <a:cs typeface="Calibri"/>
              </a:rPr>
              <a:t>nt</a:t>
            </a:r>
            <a:r>
              <a:rPr dirty="0" sz="2400" spc="-15">
                <a:latin typeface="Calibri"/>
                <a:cs typeface="Calibri"/>
              </a:rPr>
              <a:t>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</a:t>
            </a:r>
            <a:r>
              <a:rPr dirty="0" sz="2400" spc="-40">
                <a:latin typeface="Calibri"/>
                <a:cs typeface="Calibri"/>
              </a:rPr>
              <a:t>r</a:t>
            </a:r>
            <a:r>
              <a:rPr dirty="0" sz="2400" spc="-5">
                <a:latin typeface="Calibri"/>
                <a:cs typeface="Calibri"/>
              </a:rPr>
              <a:t>o</a:t>
            </a:r>
            <a:r>
              <a:rPr dirty="0" sz="2400" spc="-10">
                <a:latin typeface="Calibri"/>
                <a:cs typeface="Calibri"/>
              </a:rPr>
              <a:t>b</a:t>
            </a:r>
            <a:r>
              <a:rPr dirty="0" sz="2400">
                <a:latin typeface="Calibri"/>
                <a:cs typeface="Calibri"/>
              </a:rPr>
              <a:t>lema,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el</a:t>
            </a:r>
            <a:r>
              <a:rPr dirty="0" sz="2400" spc="-5">
                <a:latin typeface="Calibri"/>
                <a:cs typeface="Calibri"/>
              </a:rPr>
              <a:t> p</a:t>
            </a:r>
            <a:r>
              <a:rPr dirty="0" sz="2400" spc="-40">
                <a:latin typeface="Calibri"/>
                <a:cs typeface="Calibri"/>
              </a:rPr>
              <a:t>r</a:t>
            </a:r>
            <a:r>
              <a:rPr dirty="0" sz="2400" spc="-20">
                <a:latin typeface="Calibri"/>
                <a:cs typeface="Calibri"/>
              </a:rPr>
              <a:t>e</a:t>
            </a:r>
            <a:r>
              <a:rPr dirty="0" sz="2400" spc="-5">
                <a:latin typeface="Calibri"/>
                <a:cs typeface="Calibri"/>
              </a:rPr>
              <a:t>fij</a:t>
            </a:r>
            <a:r>
              <a:rPr dirty="0" sz="2400">
                <a:latin typeface="Calibri"/>
                <a:cs typeface="Calibri"/>
              </a:rPr>
              <a:t>o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</a:t>
            </a:r>
            <a:r>
              <a:rPr dirty="0" sz="2400">
                <a:latin typeface="Calibri"/>
                <a:cs typeface="Calibri"/>
              </a:rPr>
              <a:t>e </a:t>
            </a:r>
            <a:r>
              <a:rPr dirty="0" sz="2400" spc="-45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ed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y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la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más</a:t>
            </a:r>
            <a:r>
              <a:rPr dirty="0" sz="2400" spc="-15">
                <a:latin typeface="Calibri"/>
                <a:cs typeface="Calibri"/>
              </a:rPr>
              <a:t>c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40">
                <a:latin typeface="Calibri"/>
                <a:cs typeface="Calibri"/>
              </a:rPr>
              <a:t>r</a:t>
            </a:r>
            <a:r>
              <a:rPr dirty="0" sz="2400" spc="-15">
                <a:latin typeface="Calibri"/>
                <a:cs typeface="Calibri"/>
              </a:rPr>
              <a:t>a</a:t>
            </a:r>
            <a:r>
              <a:rPr dirty="0" sz="240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6136" y="1370074"/>
            <a:ext cx="8563356" cy="5419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7086" y="1351024"/>
            <a:ext cx="8601710" cy="5457825"/>
          </a:xfrm>
          <a:custGeom>
            <a:avLst/>
            <a:gdLst/>
            <a:ahLst/>
            <a:cxnLst/>
            <a:rect l="l" t="t" r="r" b="b"/>
            <a:pathLst>
              <a:path w="8601710" h="5457825">
                <a:moveTo>
                  <a:pt x="0" y="5457444"/>
                </a:moveTo>
                <a:lnTo>
                  <a:pt x="8601456" y="5457444"/>
                </a:lnTo>
                <a:lnTo>
                  <a:pt x="8601456" y="0"/>
                </a:lnTo>
                <a:lnTo>
                  <a:pt x="0" y="0"/>
                </a:lnTo>
                <a:lnTo>
                  <a:pt x="0" y="545744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0040" y="1351785"/>
            <a:ext cx="8563356" cy="54589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0990" y="1332736"/>
            <a:ext cx="8601710" cy="5497195"/>
          </a:xfrm>
          <a:custGeom>
            <a:avLst/>
            <a:gdLst/>
            <a:ahLst/>
            <a:cxnLst/>
            <a:rect l="l" t="t" r="r" b="b"/>
            <a:pathLst>
              <a:path w="8601710" h="5497195">
                <a:moveTo>
                  <a:pt x="0" y="5497068"/>
                </a:moveTo>
                <a:lnTo>
                  <a:pt x="8601456" y="5497068"/>
                </a:lnTo>
                <a:lnTo>
                  <a:pt x="8601456" y="0"/>
                </a:lnTo>
                <a:lnTo>
                  <a:pt x="0" y="0"/>
                </a:lnTo>
                <a:lnTo>
                  <a:pt x="0" y="5497068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97179" y="1347214"/>
            <a:ext cx="8563356" cy="54757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78129" y="1328164"/>
            <a:ext cx="8601710" cy="5514340"/>
          </a:xfrm>
          <a:custGeom>
            <a:avLst/>
            <a:gdLst/>
            <a:ahLst/>
            <a:cxnLst/>
            <a:rect l="l" t="t" r="r" b="b"/>
            <a:pathLst>
              <a:path w="8601710" h="5514340">
                <a:moveTo>
                  <a:pt x="0" y="5513832"/>
                </a:moveTo>
                <a:lnTo>
                  <a:pt x="8601456" y="5513832"/>
                </a:lnTo>
                <a:lnTo>
                  <a:pt x="8601456" y="0"/>
                </a:lnTo>
                <a:lnTo>
                  <a:pt x="0" y="0"/>
                </a:lnTo>
                <a:lnTo>
                  <a:pt x="0" y="5513832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7341" y="351836"/>
            <a:ext cx="7547609" cy="1113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</a:pPr>
            <a:r>
              <a:rPr dirty="0" sz="2800" spc="-15" b="1">
                <a:latin typeface="Arial Narrow"/>
                <a:cs typeface="Arial Narrow"/>
              </a:rPr>
              <a:t>Ej</a:t>
            </a:r>
            <a:r>
              <a:rPr dirty="0" sz="2800" spc="-30" b="1">
                <a:latin typeface="Arial Narrow"/>
                <a:cs typeface="Arial Narrow"/>
              </a:rPr>
              <a:t>e</a:t>
            </a:r>
            <a:r>
              <a:rPr dirty="0" sz="2800" spc="-15" b="1">
                <a:latin typeface="Arial Narrow"/>
                <a:cs typeface="Arial Narrow"/>
              </a:rPr>
              <a:t>rcicio</a:t>
            </a:r>
            <a:r>
              <a:rPr dirty="0" sz="2400">
                <a:latin typeface="Arial Narrow"/>
                <a:cs typeface="Arial Narrow"/>
              </a:rPr>
              <a:t>:</a:t>
            </a:r>
            <a:r>
              <a:rPr dirty="0" sz="2400" spc="65">
                <a:latin typeface="Arial Narrow"/>
                <a:cs typeface="Arial Narrow"/>
              </a:rPr>
              <a:t> </a:t>
            </a:r>
            <a:r>
              <a:rPr dirty="0" sz="2400" spc="-10">
                <a:latin typeface="Arial Narrow"/>
                <a:cs typeface="Arial Narrow"/>
              </a:rPr>
              <a:t>U</a:t>
            </a:r>
            <a:r>
              <a:rPr dirty="0" sz="2400">
                <a:latin typeface="Arial Narrow"/>
                <a:cs typeface="Arial Narrow"/>
              </a:rPr>
              <a:t>til</a:t>
            </a:r>
            <a:r>
              <a:rPr dirty="0" sz="2400" spc="-15">
                <a:latin typeface="Arial Narrow"/>
                <a:cs typeface="Arial Narrow"/>
              </a:rPr>
              <a:t>i</a:t>
            </a:r>
            <a:r>
              <a:rPr dirty="0" sz="2400" spc="5">
                <a:latin typeface="Arial Narrow"/>
                <a:cs typeface="Arial Narrow"/>
              </a:rPr>
              <a:t>z</a:t>
            </a:r>
            <a:r>
              <a:rPr dirty="0" sz="2400">
                <a:latin typeface="Arial Narrow"/>
                <a:cs typeface="Arial Narrow"/>
              </a:rPr>
              <a:t>a</a:t>
            </a:r>
            <a:r>
              <a:rPr dirty="0" sz="2400" spc="65">
                <a:latin typeface="Arial Narrow"/>
                <a:cs typeface="Arial Narrow"/>
              </a:rPr>
              <a:t> </a:t>
            </a:r>
            <a:r>
              <a:rPr dirty="0" sz="2400" spc="-10">
                <a:latin typeface="Arial Narrow"/>
                <a:cs typeface="Arial Narrow"/>
              </a:rPr>
              <a:t>l</a:t>
            </a:r>
            <a:r>
              <a:rPr dirty="0" sz="2400">
                <a:latin typeface="Arial Narrow"/>
                <a:cs typeface="Arial Narrow"/>
              </a:rPr>
              <a:t>a</a:t>
            </a:r>
            <a:r>
              <a:rPr dirty="0" sz="2400" spc="60">
                <a:latin typeface="Arial Narrow"/>
                <a:cs typeface="Arial Narrow"/>
              </a:rPr>
              <a:t> </a:t>
            </a:r>
            <a:r>
              <a:rPr dirty="0" sz="2400" spc="5">
                <a:latin typeface="Arial Narrow"/>
                <a:cs typeface="Arial Narrow"/>
              </a:rPr>
              <a:t>d</a:t>
            </a:r>
            <a:r>
              <a:rPr dirty="0" sz="2400" spc="-5">
                <a:latin typeface="Arial Narrow"/>
                <a:cs typeface="Arial Narrow"/>
              </a:rPr>
              <a:t>irec</a:t>
            </a:r>
            <a:r>
              <a:rPr dirty="0" sz="2400" spc="5">
                <a:latin typeface="Arial Narrow"/>
                <a:cs typeface="Arial Narrow"/>
              </a:rPr>
              <a:t>c</a:t>
            </a:r>
            <a:r>
              <a:rPr dirty="0" sz="2400" spc="-5">
                <a:latin typeface="Arial Narrow"/>
                <a:cs typeface="Arial Narrow"/>
              </a:rPr>
              <a:t>ió</a:t>
            </a:r>
            <a:r>
              <a:rPr dirty="0" sz="2400">
                <a:latin typeface="Arial Narrow"/>
                <a:cs typeface="Arial Narrow"/>
              </a:rPr>
              <a:t>n</a:t>
            </a:r>
            <a:r>
              <a:rPr dirty="0" sz="2400" spc="75">
                <a:latin typeface="Arial Narrow"/>
                <a:cs typeface="Arial Narrow"/>
              </a:rPr>
              <a:t> </a:t>
            </a:r>
            <a:r>
              <a:rPr dirty="0" sz="2400" spc="-5">
                <a:latin typeface="Arial Narrow"/>
                <a:cs typeface="Arial Narrow"/>
              </a:rPr>
              <a:t>d</a:t>
            </a:r>
            <a:r>
              <a:rPr dirty="0" sz="2400">
                <a:latin typeface="Arial Narrow"/>
                <a:cs typeface="Arial Narrow"/>
              </a:rPr>
              <a:t>e</a:t>
            </a:r>
            <a:r>
              <a:rPr dirty="0" sz="2400" spc="60">
                <a:latin typeface="Arial Narrow"/>
                <a:cs typeface="Arial Narrow"/>
              </a:rPr>
              <a:t> </a:t>
            </a:r>
            <a:r>
              <a:rPr dirty="0" sz="2400">
                <a:latin typeface="Arial Narrow"/>
                <a:cs typeface="Arial Narrow"/>
              </a:rPr>
              <a:t>IP</a:t>
            </a:r>
            <a:r>
              <a:rPr dirty="0" sz="2400" spc="10">
                <a:latin typeface="Arial Narrow"/>
                <a:cs typeface="Arial Narrow"/>
              </a:rPr>
              <a:t>v</a:t>
            </a:r>
            <a:r>
              <a:rPr dirty="0" sz="2400">
                <a:latin typeface="Arial Narrow"/>
                <a:cs typeface="Arial Narrow"/>
              </a:rPr>
              <a:t>4</a:t>
            </a:r>
            <a:r>
              <a:rPr dirty="0" sz="2400" spc="60">
                <a:latin typeface="Arial Narrow"/>
                <a:cs typeface="Arial Narrow"/>
              </a:rPr>
              <a:t> </a:t>
            </a:r>
            <a:r>
              <a:rPr dirty="0" sz="2400" spc="5" b="1">
                <a:latin typeface="Arial Narrow"/>
                <a:cs typeface="Arial Narrow"/>
              </a:rPr>
              <a:t>2</a:t>
            </a:r>
            <a:r>
              <a:rPr dirty="0" sz="2400" spc="-5" b="1">
                <a:latin typeface="Arial Narrow"/>
                <a:cs typeface="Arial Narrow"/>
              </a:rPr>
              <a:t>21</a:t>
            </a:r>
            <a:r>
              <a:rPr dirty="0" sz="2400" spc="15" b="1">
                <a:latin typeface="Arial Narrow"/>
                <a:cs typeface="Arial Narrow"/>
              </a:rPr>
              <a:t>.</a:t>
            </a:r>
            <a:r>
              <a:rPr dirty="0" sz="2400" spc="-5" b="1">
                <a:latin typeface="Arial Narrow"/>
                <a:cs typeface="Arial Narrow"/>
              </a:rPr>
              <a:t>7</a:t>
            </a:r>
            <a:r>
              <a:rPr dirty="0" sz="2400" b="1">
                <a:latin typeface="Arial Narrow"/>
                <a:cs typeface="Arial Narrow"/>
              </a:rPr>
              <a:t>.</a:t>
            </a:r>
            <a:r>
              <a:rPr dirty="0" sz="2400" spc="5" b="1">
                <a:latin typeface="Arial Narrow"/>
                <a:cs typeface="Arial Narrow"/>
              </a:rPr>
              <a:t>5</a:t>
            </a:r>
            <a:r>
              <a:rPr dirty="0" sz="2400" spc="-5" b="1">
                <a:latin typeface="Arial Narrow"/>
                <a:cs typeface="Arial Narrow"/>
              </a:rPr>
              <a:t>5</a:t>
            </a:r>
            <a:r>
              <a:rPr dirty="0" sz="2400" b="1">
                <a:latin typeface="Arial Narrow"/>
                <a:cs typeface="Arial Narrow"/>
              </a:rPr>
              <a:t>.0 </a:t>
            </a:r>
            <a:r>
              <a:rPr dirty="0" sz="2400" spc="125" b="1">
                <a:latin typeface="Arial Narrow"/>
                <a:cs typeface="Arial Narrow"/>
              </a:rPr>
              <a:t> </a:t>
            </a:r>
            <a:r>
              <a:rPr dirty="0" sz="2400" spc="-5">
                <a:latin typeface="Arial Narrow"/>
                <a:cs typeface="Arial Narrow"/>
              </a:rPr>
              <a:t>p</a:t>
            </a:r>
            <a:r>
              <a:rPr dirty="0" sz="2400">
                <a:latin typeface="Arial Narrow"/>
                <a:cs typeface="Arial Narrow"/>
              </a:rPr>
              <a:t>ara</a:t>
            </a:r>
            <a:r>
              <a:rPr dirty="0" sz="2400" spc="55">
                <a:latin typeface="Arial Narrow"/>
                <a:cs typeface="Arial Narrow"/>
              </a:rPr>
              <a:t> </a:t>
            </a:r>
            <a:r>
              <a:rPr dirty="0" sz="2400" spc="-5">
                <a:latin typeface="Arial Narrow"/>
                <a:cs typeface="Arial Narrow"/>
              </a:rPr>
              <a:t>de</a:t>
            </a:r>
            <a:r>
              <a:rPr dirty="0" sz="2400" spc="5">
                <a:latin typeface="Arial Narrow"/>
                <a:cs typeface="Arial Narrow"/>
              </a:rPr>
              <a:t>t</a:t>
            </a:r>
            <a:r>
              <a:rPr dirty="0" sz="2400" spc="-5">
                <a:latin typeface="Arial Narrow"/>
                <a:cs typeface="Arial Narrow"/>
              </a:rPr>
              <a:t>er</a:t>
            </a:r>
            <a:r>
              <a:rPr dirty="0" sz="2400">
                <a:latin typeface="Arial Narrow"/>
                <a:cs typeface="Arial Narrow"/>
              </a:rPr>
              <a:t>m</a:t>
            </a:r>
            <a:r>
              <a:rPr dirty="0" sz="2400" spc="-5">
                <a:latin typeface="Arial Narrow"/>
                <a:cs typeface="Arial Narrow"/>
              </a:rPr>
              <a:t>i</a:t>
            </a:r>
            <a:r>
              <a:rPr dirty="0" sz="2400" spc="-10">
                <a:latin typeface="Arial Narrow"/>
                <a:cs typeface="Arial Narrow"/>
              </a:rPr>
              <a:t>n</a:t>
            </a:r>
            <a:r>
              <a:rPr dirty="0" sz="2400" spc="-5">
                <a:latin typeface="Arial Narrow"/>
                <a:cs typeface="Arial Narrow"/>
              </a:rPr>
              <a:t>ar</a:t>
            </a:r>
            <a:r>
              <a:rPr dirty="0" sz="2400" spc="-5">
                <a:latin typeface="Arial Narrow"/>
                <a:cs typeface="Arial Narrow"/>
              </a:rPr>
              <a:t> e</a:t>
            </a:r>
            <a:r>
              <a:rPr dirty="0" sz="2400">
                <a:latin typeface="Arial Narrow"/>
                <a:cs typeface="Arial Narrow"/>
              </a:rPr>
              <a:t>l  </a:t>
            </a:r>
            <a:r>
              <a:rPr dirty="0" sz="2400" spc="-270">
                <a:latin typeface="Arial Narrow"/>
                <a:cs typeface="Arial Narrow"/>
              </a:rPr>
              <a:t> </a:t>
            </a:r>
            <a:r>
              <a:rPr dirty="0" sz="2400" spc="-15" b="1">
                <a:latin typeface="Arial Narrow"/>
                <a:cs typeface="Arial Narrow"/>
              </a:rPr>
              <a:t>VL</a:t>
            </a:r>
            <a:r>
              <a:rPr dirty="0" sz="2400" spc="-30" b="1">
                <a:latin typeface="Arial Narrow"/>
                <a:cs typeface="Arial Narrow"/>
              </a:rPr>
              <a:t>S</a:t>
            </a:r>
            <a:r>
              <a:rPr dirty="0" sz="2400" b="1">
                <a:latin typeface="Arial Narrow"/>
                <a:cs typeface="Arial Narrow"/>
              </a:rPr>
              <a:t>M  </a:t>
            </a:r>
            <a:r>
              <a:rPr dirty="0" sz="2400" spc="-254" b="1">
                <a:latin typeface="Arial Narrow"/>
                <a:cs typeface="Arial Narrow"/>
              </a:rPr>
              <a:t> </a:t>
            </a:r>
            <a:r>
              <a:rPr dirty="0" sz="2400" spc="5">
                <a:latin typeface="Arial Narrow"/>
                <a:cs typeface="Arial Narrow"/>
              </a:rPr>
              <a:t>qu</a:t>
            </a:r>
            <a:r>
              <a:rPr dirty="0" sz="2400">
                <a:latin typeface="Arial Narrow"/>
                <a:cs typeface="Arial Narrow"/>
              </a:rPr>
              <a:t>e  </a:t>
            </a:r>
            <a:r>
              <a:rPr dirty="0" sz="2400" spc="-265">
                <a:latin typeface="Arial Narrow"/>
                <a:cs typeface="Arial Narrow"/>
              </a:rPr>
              <a:t> </a:t>
            </a:r>
            <a:r>
              <a:rPr dirty="0" sz="2400" spc="-5">
                <a:latin typeface="Arial Narrow"/>
                <a:cs typeface="Arial Narrow"/>
              </a:rPr>
              <a:t>s</a:t>
            </a:r>
            <a:r>
              <a:rPr dirty="0" sz="2400">
                <a:latin typeface="Arial Narrow"/>
                <a:cs typeface="Arial Narrow"/>
              </a:rPr>
              <a:t>e  </a:t>
            </a:r>
            <a:r>
              <a:rPr dirty="0" sz="2400" spc="-265">
                <a:latin typeface="Arial Narrow"/>
                <a:cs typeface="Arial Narrow"/>
              </a:rPr>
              <a:t> </a:t>
            </a:r>
            <a:r>
              <a:rPr dirty="0" sz="2400" spc="5">
                <a:latin typeface="Arial Narrow"/>
                <a:cs typeface="Arial Narrow"/>
              </a:rPr>
              <a:t>n</a:t>
            </a:r>
            <a:r>
              <a:rPr dirty="0" sz="2400" spc="-5">
                <a:latin typeface="Arial Narrow"/>
                <a:cs typeface="Arial Narrow"/>
              </a:rPr>
              <a:t>e</a:t>
            </a:r>
            <a:r>
              <a:rPr dirty="0" sz="2400" spc="5">
                <a:latin typeface="Arial Narrow"/>
                <a:cs typeface="Arial Narrow"/>
              </a:rPr>
              <a:t>c</a:t>
            </a:r>
            <a:r>
              <a:rPr dirty="0" sz="2400" spc="-5">
                <a:latin typeface="Arial Narrow"/>
                <a:cs typeface="Arial Narrow"/>
              </a:rPr>
              <a:t>e</a:t>
            </a:r>
            <a:r>
              <a:rPr dirty="0" sz="2400" spc="5">
                <a:latin typeface="Arial Narrow"/>
                <a:cs typeface="Arial Narrow"/>
              </a:rPr>
              <a:t>s</a:t>
            </a:r>
            <a:r>
              <a:rPr dirty="0" sz="2400" spc="-5">
                <a:latin typeface="Arial Narrow"/>
                <a:cs typeface="Arial Narrow"/>
              </a:rPr>
              <a:t>it</a:t>
            </a:r>
            <a:r>
              <a:rPr dirty="0" sz="2400">
                <a:latin typeface="Arial Narrow"/>
                <a:cs typeface="Arial Narrow"/>
              </a:rPr>
              <a:t>a  </a:t>
            </a:r>
            <a:r>
              <a:rPr dirty="0" sz="2400" spc="-254">
                <a:latin typeface="Arial Narrow"/>
                <a:cs typeface="Arial Narrow"/>
              </a:rPr>
              <a:t> </a:t>
            </a:r>
            <a:r>
              <a:rPr dirty="0" sz="2400" spc="-5">
                <a:latin typeface="Arial Narrow"/>
                <a:cs typeface="Arial Narrow"/>
              </a:rPr>
              <a:t>par</a:t>
            </a:r>
            <a:r>
              <a:rPr dirty="0" sz="2400">
                <a:latin typeface="Arial Narrow"/>
                <a:cs typeface="Arial Narrow"/>
              </a:rPr>
              <a:t>a  </a:t>
            </a:r>
            <a:r>
              <a:rPr dirty="0" sz="2400" spc="-265">
                <a:latin typeface="Arial Narrow"/>
                <a:cs typeface="Arial Narrow"/>
              </a:rPr>
              <a:t> </a:t>
            </a:r>
            <a:r>
              <a:rPr dirty="0" sz="2400" spc="5">
                <a:latin typeface="Arial Narrow"/>
                <a:cs typeface="Arial Narrow"/>
              </a:rPr>
              <a:t>d</a:t>
            </a:r>
            <a:r>
              <a:rPr dirty="0" sz="2400" spc="-5">
                <a:latin typeface="Arial Narrow"/>
                <a:cs typeface="Arial Narrow"/>
              </a:rPr>
              <a:t>a</a:t>
            </a:r>
            <a:r>
              <a:rPr dirty="0" sz="2400">
                <a:latin typeface="Arial Narrow"/>
                <a:cs typeface="Arial Narrow"/>
              </a:rPr>
              <a:t>r  </a:t>
            </a:r>
            <a:r>
              <a:rPr dirty="0" sz="2400" spc="-260">
                <a:latin typeface="Arial Narrow"/>
                <a:cs typeface="Arial Narrow"/>
              </a:rPr>
              <a:t> </a:t>
            </a:r>
            <a:r>
              <a:rPr dirty="0" sz="2400" spc="-5">
                <a:latin typeface="Arial Narrow"/>
                <a:cs typeface="Arial Narrow"/>
              </a:rPr>
              <a:t>se</a:t>
            </a:r>
            <a:r>
              <a:rPr dirty="0" sz="2400" spc="5">
                <a:latin typeface="Arial Narrow"/>
                <a:cs typeface="Arial Narrow"/>
              </a:rPr>
              <a:t>r</a:t>
            </a:r>
            <a:r>
              <a:rPr dirty="0" sz="2400" spc="-5">
                <a:latin typeface="Arial Narrow"/>
                <a:cs typeface="Arial Narrow"/>
              </a:rPr>
              <a:t>vi</a:t>
            </a:r>
            <a:r>
              <a:rPr dirty="0" sz="2400" spc="5">
                <a:latin typeface="Arial Narrow"/>
                <a:cs typeface="Arial Narrow"/>
              </a:rPr>
              <a:t>c</a:t>
            </a:r>
            <a:r>
              <a:rPr dirty="0" sz="2400" spc="-5">
                <a:latin typeface="Arial Narrow"/>
                <a:cs typeface="Arial Narrow"/>
              </a:rPr>
              <a:t>i</a:t>
            </a:r>
            <a:r>
              <a:rPr dirty="0" sz="2400">
                <a:latin typeface="Arial Narrow"/>
                <a:cs typeface="Arial Narrow"/>
              </a:rPr>
              <a:t>o </a:t>
            </a:r>
            <a:r>
              <a:rPr dirty="0" sz="2400" spc="270">
                <a:latin typeface="Arial Narrow"/>
                <a:cs typeface="Arial Narrow"/>
              </a:rPr>
              <a:t> </a:t>
            </a:r>
            <a:r>
              <a:rPr dirty="0" sz="2400">
                <a:latin typeface="Arial Narrow"/>
                <a:cs typeface="Arial Narrow"/>
              </a:rPr>
              <a:t>a  </a:t>
            </a:r>
            <a:r>
              <a:rPr dirty="0" sz="2400" spc="-254">
                <a:latin typeface="Arial Narrow"/>
                <a:cs typeface="Arial Narrow"/>
              </a:rPr>
              <a:t> </a:t>
            </a:r>
            <a:r>
              <a:rPr dirty="0" sz="2400" spc="5">
                <a:latin typeface="Arial Narrow"/>
                <a:cs typeface="Arial Narrow"/>
              </a:rPr>
              <a:t>e</a:t>
            </a:r>
            <a:r>
              <a:rPr dirty="0" sz="2400" spc="-5">
                <a:latin typeface="Arial Narrow"/>
                <a:cs typeface="Arial Narrow"/>
              </a:rPr>
              <a:t>st</a:t>
            </a:r>
            <a:r>
              <a:rPr dirty="0" sz="2400">
                <a:latin typeface="Arial Narrow"/>
                <a:cs typeface="Arial Narrow"/>
              </a:rPr>
              <a:t>a  </a:t>
            </a:r>
            <a:r>
              <a:rPr dirty="0" sz="2400" spc="-260">
                <a:latin typeface="Arial Narrow"/>
                <a:cs typeface="Arial Narrow"/>
              </a:rPr>
              <a:t> </a:t>
            </a:r>
            <a:r>
              <a:rPr dirty="0" sz="2400">
                <a:latin typeface="Arial Narrow"/>
                <a:cs typeface="Arial Narrow"/>
              </a:rPr>
              <a:t>red  </a:t>
            </a:r>
            <a:r>
              <a:rPr dirty="0" sz="2400" spc="-265">
                <a:latin typeface="Arial Narrow"/>
                <a:cs typeface="Arial Narrow"/>
              </a:rPr>
              <a:t> </a:t>
            </a:r>
            <a:r>
              <a:rPr dirty="0" sz="2400" spc="-5">
                <a:latin typeface="Arial Narrow"/>
                <a:cs typeface="Arial Narrow"/>
              </a:rPr>
              <a:t>c</a:t>
            </a:r>
            <a:r>
              <a:rPr dirty="0" sz="2400" spc="5">
                <a:latin typeface="Arial Narrow"/>
                <a:cs typeface="Arial Narrow"/>
              </a:rPr>
              <a:t>o</a:t>
            </a:r>
            <a:r>
              <a:rPr dirty="0" sz="2400">
                <a:latin typeface="Arial Narrow"/>
                <a:cs typeface="Arial Narrow"/>
              </a:rPr>
              <a:t>n</a:t>
            </a:r>
            <a:r>
              <a:rPr dirty="0" sz="2400">
                <a:latin typeface="Arial Narrow"/>
                <a:cs typeface="Arial Narrow"/>
              </a:rPr>
              <a:t> restricci</a:t>
            </a:r>
            <a:r>
              <a:rPr dirty="0" sz="2400" spc="-10">
                <a:latin typeface="Arial Narrow"/>
                <a:cs typeface="Arial Narrow"/>
              </a:rPr>
              <a:t>o</a:t>
            </a:r>
            <a:r>
              <a:rPr dirty="0" sz="2400" spc="-5">
                <a:latin typeface="Arial Narrow"/>
                <a:cs typeface="Arial Narrow"/>
              </a:rPr>
              <a:t>ne</a:t>
            </a:r>
            <a:r>
              <a:rPr dirty="0" sz="2400">
                <a:latin typeface="Arial Narrow"/>
                <a:cs typeface="Arial Narrow"/>
              </a:rPr>
              <a:t>s</a:t>
            </a:r>
            <a:r>
              <a:rPr dirty="0" sz="2400" spc="40">
                <a:latin typeface="Arial Narrow"/>
                <a:cs typeface="Arial Narrow"/>
              </a:rPr>
              <a:t> </a:t>
            </a:r>
            <a:r>
              <a:rPr dirty="0" sz="2400" spc="-5">
                <a:latin typeface="Arial Narrow"/>
                <a:cs typeface="Arial Narrow"/>
              </a:rPr>
              <a:t>d</a:t>
            </a:r>
            <a:r>
              <a:rPr dirty="0" sz="2400">
                <a:latin typeface="Arial Narrow"/>
                <a:cs typeface="Arial Narrow"/>
              </a:rPr>
              <a:t>e</a:t>
            </a:r>
            <a:r>
              <a:rPr dirty="0" sz="2400" spc="10">
                <a:latin typeface="Arial Narrow"/>
                <a:cs typeface="Arial Narrow"/>
              </a:rPr>
              <a:t> </a:t>
            </a:r>
            <a:r>
              <a:rPr dirty="0" sz="2400" spc="-5">
                <a:latin typeface="Arial Narrow"/>
                <a:cs typeface="Arial Narrow"/>
              </a:rPr>
              <a:t>conectiv</a:t>
            </a:r>
            <a:r>
              <a:rPr dirty="0" sz="2400" spc="-15">
                <a:latin typeface="Arial Narrow"/>
                <a:cs typeface="Arial Narrow"/>
              </a:rPr>
              <a:t>i</a:t>
            </a:r>
            <a:r>
              <a:rPr dirty="0" sz="2400" spc="-5">
                <a:latin typeface="Arial Narrow"/>
                <a:cs typeface="Arial Narrow"/>
              </a:rPr>
              <a:t>d</a:t>
            </a:r>
            <a:r>
              <a:rPr dirty="0" sz="2400">
                <a:latin typeface="Arial Narrow"/>
                <a:cs typeface="Arial Narrow"/>
              </a:rPr>
              <a:t>ad.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7323" y="1772411"/>
            <a:ext cx="7886700" cy="4468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8273" y="1753361"/>
            <a:ext cx="7924800" cy="4506595"/>
          </a:xfrm>
          <a:custGeom>
            <a:avLst/>
            <a:gdLst/>
            <a:ahLst/>
            <a:cxnLst/>
            <a:rect l="l" t="t" r="r" b="b"/>
            <a:pathLst>
              <a:path w="7924800" h="4506595">
                <a:moveTo>
                  <a:pt x="0" y="4506468"/>
                </a:moveTo>
                <a:lnTo>
                  <a:pt x="7924800" y="4506468"/>
                </a:lnTo>
                <a:lnTo>
                  <a:pt x="7924800" y="0"/>
                </a:lnTo>
                <a:lnTo>
                  <a:pt x="0" y="0"/>
                </a:lnTo>
                <a:lnTo>
                  <a:pt x="0" y="4506468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97991" y="1706879"/>
            <a:ext cx="7825740" cy="4597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78941" y="1687829"/>
            <a:ext cx="7863840" cy="4636135"/>
          </a:xfrm>
          <a:custGeom>
            <a:avLst/>
            <a:gdLst/>
            <a:ahLst/>
            <a:cxnLst/>
            <a:rect l="l" t="t" r="r" b="b"/>
            <a:pathLst>
              <a:path w="7863840" h="4636135">
                <a:moveTo>
                  <a:pt x="0" y="4636008"/>
                </a:moveTo>
                <a:lnTo>
                  <a:pt x="7863840" y="4636008"/>
                </a:lnTo>
                <a:lnTo>
                  <a:pt x="7863840" y="0"/>
                </a:lnTo>
                <a:lnTo>
                  <a:pt x="0" y="0"/>
                </a:lnTo>
                <a:lnTo>
                  <a:pt x="0" y="4636008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07136" y="1706879"/>
            <a:ext cx="7866888" cy="47350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92658" y="1692401"/>
            <a:ext cx="7896225" cy="4764405"/>
          </a:xfrm>
          <a:custGeom>
            <a:avLst/>
            <a:gdLst/>
            <a:ahLst/>
            <a:cxnLst/>
            <a:rect l="l" t="t" r="r" b="b"/>
            <a:pathLst>
              <a:path w="7896225" h="4764405">
                <a:moveTo>
                  <a:pt x="0" y="4764024"/>
                </a:moveTo>
                <a:lnTo>
                  <a:pt x="7895844" y="4764024"/>
                </a:lnTo>
                <a:lnTo>
                  <a:pt x="7895844" y="0"/>
                </a:lnTo>
                <a:lnTo>
                  <a:pt x="0" y="0"/>
                </a:lnTo>
                <a:lnTo>
                  <a:pt x="0" y="476402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7341" y="351836"/>
            <a:ext cx="7547609" cy="1113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</a:pPr>
            <a:r>
              <a:rPr dirty="0" sz="2800" spc="-15" b="1">
                <a:latin typeface="Arial Narrow"/>
                <a:cs typeface="Arial Narrow"/>
              </a:rPr>
              <a:t>Ej</a:t>
            </a:r>
            <a:r>
              <a:rPr dirty="0" sz="2800" spc="-30" b="1">
                <a:latin typeface="Arial Narrow"/>
                <a:cs typeface="Arial Narrow"/>
              </a:rPr>
              <a:t>e</a:t>
            </a:r>
            <a:r>
              <a:rPr dirty="0" sz="2800" spc="-15" b="1">
                <a:latin typeface="Arial Narrow"/>
                <a:cs typeface="Arial Narrow"/>
              </a:rPr>
              <a:t>rcicio</a:t>
            </a:r>
            <a:r>
              <a:rPr dirty="0" sz="2400">
                <a:latin typeface="Arial Narrow"/>
                <a:cs typeface="Arial Narrow"/>
              </a:rPr>
              <a:t>:</a:t>
            </a:r>
            <a:r>
              <a:rPr dirty="0" sz="2400" spc="65">
                <a:latin typeface="Arial Narrow"/>
                <a:cs typeface="Arial Narrow"/>
              </a:rPr>
              <a:t> </a:t>
            </a:r>
            <a:r>
              <a:rPr dirty="0" sz="2400" spc="-10">
                <a:latin typeface="Arial Narrow"/>
                <a:cs typeface="Arial Narrow"/>
              </a:rPr>
              <a:t>U</a:t>
            </a:r>
            <a:r>
              <a:rPr dirty="0" sz="2400">
                <a:latin typeface="Arial Narrow"/>
                <a:cs typeface="Arial Narrow"/>
              </a:rPr>
              <a:t>til</a:t>
            </a:r>
            <a:r>
              <a:rPr dirty="0" sz="2400" spc="-15">
                <a:latin typeface="Arial Narrow"/>
                <a:cs typeface="Arial Narrow"/>
              </a:rPr>
              <a:t>i</a:t>
            </a:r>
            <a:r>
              <a:rPr dirty="0" sz="2400" spc="5">
                <a:latin typeface="Arial Narrow"/>
                <a:cs typeface="Arial Narrow"/>
              </a:rPr>
              <a:t>z</a:t>
            </a:r>
            <a:r>
              <a:rPr dirty="0" sz="2400">
                <a:latin typeface="Arial Narrow"/>
                <a:cs typeface="Arial Narrow"/>
              </a:rPr>
              <a:t>a</a:t>
            </a:r>
            <a:r>
              <a:rPr dirty="0" sz="2400" spc="65">
                <a:latin typeface="Arial Narrow"/>
                <a:cs typeface="Arial Narrow"/>
              </a:rPr>
              <a:t> </a:t>
            </a:r>
            <a:r>
              <a:rPr dirty="0" sz="2400" spc="-10">
                <a:latin typeface="Arial Narrow"/>
                <a:cs typeface="Arial Narrow"/>
              </a:rPr>
              <a:t>l</a:t>
            </a:r>
            <a:r>
              <a:rPr dirty="0" sz="2400">
                <a:latin typeface="Arial Narrow"/>
                <a:cs typeface="Arial Narrow"/>
              </a:rPr>
              <a:t>a</a:t>
            </a:r>
            <a:r>
              <a:rPr dirty="0" sz="2400" spc="60">
                <a:latin typeface="Arial Narrow"/>
                <a:cs typeface="Arial Narrow"/>
              </a:rPr>
              <a:t> </a:t>
            </a:r>
            <a:r>
              <a:rPr dirty="0" sz="2400" spc="5">
                <a:latin typeface="Arial Narrow"/>
                <a:cs typeface="Arial Narrow"/>
              </a:rPr>
              <a:t>d</a:t>
            </a:r>
            <a:r>
              <a:rPr dirty="0" sz="2400" spc="-5">
                <a:latin typeface="Arial Narrow"/>
                <a:cs typeface="Arial Narrow"/>
              </a:rPr>
              <a:t>irec</a:t>
            </a:r>
            <a:r>
              <a:rPr dirty="0" sz="2400" spc="5">
                <a:latin typeface="Arial Narrow"/>
                <a:cs typeface="Arial Narrow"/>
              </a:rPr>
              <a:t>c</a:t>
            </a:r>
            <a:r>
              <a:rPr dirty="0" sz="2400" spc="-5">
                <a:latin typeface="Arial Narrow"/>
                <a:cs typeface="Arial Narrow"/>
              </a:rPr>
              <a:t>ió</a:t>
            </a:r>
            <a:r>
              <a:rPr dirty="0" sz="2400">
                <a:latin typeface="Arial Narrow"/>
                <a:cs typeface="Arial Narrow"/>
              </a:rPr>
              <a:t>n</a:t>
            </a:r>
            <a:r>
              <a:rPr dirty="0" sz="2400" spc="75">
                <a:latin typeface="Arial Narrow"/>
                <a:cs typeface="Arial Narrow"/>
              </a:rPr>
              <a:t> </a:t>
            </a:r>
            <a:r>
              <a:rPr dirty="0" sz="2400" spc="-5">
                <a:latin typeface="Arial Narrow"/>
                <a:cs typeface="Arial Narrow"/>
              </a:rPr>
              <a:t>d</a:t>
            </a:r>
            <a:r>
              <a:rPr dirty="0" sz="2400">
                <a:latin typeface="Arial Narrow"/>
                <a:cs typeface="Arial Narrow"/>
              </a:rPr>
              <a:t>e</a:t>
            </a:r>
            <a:r>
              <a:rPr dirty="0" sz="2400" spc="60">
                <a:latin typeface="Arial Narrow"/>
                <a:cs typeface="Arial Narrow"/>
              </a:rPr>
              <a:t> </a:t>
            </a:r>
            <a:r>
              <a:rPr dirty="0" sz="2400">
                <a:latin typeface="Arial Narrow"/>
                <a:cs typeface="Arial Narrow"/>
              </a:rPr>
              <a:t>IP</a:t>
            </a:r>
            <a:r>
              <a:rPr dirty="0" sz="2400" spc="10">
                <a:latin typeface="Arial Narrow"/>
                <a:cs typeface="Arial Narrow"/>
              </a:rPr>
              <a:t>v</a:t>
            </a:r>
            <a:r>
              <a:rPr dirty="0" sz="2400">
                <a:latin typeface="Arial Narrow"/>
                <a:cs typeface="Arial Narrow"/>
              </a:rPr>
              <a:t>4</a:t>
            </a:r>
            <a:r>
              <a:rPr dirty="0" sz="2400" spc="60">
                <a:latin typeface="Arial Narrow"/>
                <a:cs typeface="Arial Narrow"/>
              </a:rPr>
              <a:t> </a:t>
            </a:r>
            <a:r>
              <a:rPr dirty="0" sz="2400" spc="5" b="1">
                <a:latin typeface="Arial Narrow"/>
                <a:cs typeface="Arial Narrow"/>
              </a:rPr>
              <a:t>2</a:t>
            </a:r>
            <a:r>
              <a:rPr dirty="0" sz="2400" spc="-5" b="1">
                <a:latin typeface="Arial Narrow"/>
                <a:cs typeface="Arial Narrow"/>
              </a:rPr>
              <a:t>21</a:t>
            </a:r>
            <a:r>
              <a:rPr dirty="0" sz="2400" spc="15" b="1">
                <a:latin typeface="Arial Narrow"/>
                <a:cs typeface="Arial Narrow"/>
              </a:rPr>
              <a:t>.</a:t>
            </a:r>
            <a:r>
              <a:rPr dirty="0" sz="2400" spc="-5" b="1">
                <a:latin typeface="Arial Narrow"/>
                <a:cs typeface="Arial Narrow"/>
              </a:rPr>
              <a:t>7</a:t>
            </a:r>
            <a:r>
              <a:rPr dirty="0" sz="2400" b="1">
                <a:latin typeface="Arial Narrow"/>
                <a:cs typeface="Arial Narrow"/>
              </a:rPr>
              <a:t>.</a:t>
            </a:r>
            <a:r>
              <a:rPr dirty="0" sz="2400" spc="5" b="1">
                <a:latin typeface="Arial Narrow"/>
                <a:cs typeface="Arial Narrow"/>
              </a:rPr>
              <a:t>5</a:t>
            </a:r>
            <a:r>
              <a:rPr dirty="0" sz="2400" spc="-5" b="1">
                <a:latin typeface="Arial Narrow"/>
                <a:cs typeface="Arial Narrow"/>
              </a:rPr>
              <a:t>5</a:t>
            </a:r>
            <a:r>
              <a:rPr dirty="0" sz="2400" b="1">
                <a:latin typeface="Arial Narrow"/>
                <a:cs typeface="Arial Narrow"/>
              </a:rPr>
              <a:t>.0 </a:t>
            </a:r>
            <a:r>
              <a:rPr dirty="0" sz="2400" spc="125" b="1">
                <a:latin typeface="Arial Narrow"/>
                <a:cs typeface="Arial Narrow"/>
              </a:rPr>
              <a:t> </a:t>
            </a:r>
            <a:r>
              <a:rPr dirty="0" sz="2400" spc="-5">
                <a:latin typeface="Arial Narrow"/>
                <a:cs typeface="Arial Narrow"/>
              </a:rPr>
              <a:t>p</a:t>
            </a:r>
            <a:r>
              <a:rPr dirty="0" sz="2400">
                <a:latin typeface="Arial Narrow"/>
                <a:cs typeface="Arial Narrow"/>
              </a:rPr>
              <a:t>ara</a:t>
            </a:r>
            <a:r>
              <a:rPr dirty="0" sz="2400" spc="55">
                <a:latin typeface="Arial Narrow"/>
                <a:cs typeface="Arial Narrow"/>
              </a:rPr>
              <a:t> </a:t>
            </a:r>
            <a:r>
              <a:rPr dirty="0" sz="2400" spc="-5">
                <a:latin typeface="Arial Narrow"/>
                <a:cs typeface="Arial Narrow"/>
              </a:rPr>
              <a:t>de</a:t>
            </a:r>
            <a:r>
              <a:rPr dirty="0" sz="2400" spc="5">
                <a:latin typeface="Arial Narrow"/>
                <a:cs typeface="Arial Narrow"/>
              </a:rPr>
              <a:t>t</a:t>
            </a:r>
            <a:r>
              <a:rPr dirty="0" sz="2400" spc="-5">
                <a:latin typeface="Arial Narrow"/>
                <a:cs typeface="Arial Narrow"/>
              </a:rPr>
              <a:t>er</a:t>
            </a:r>
            <a:r>
              <a:rPr dirty="0" sz="2400">
                <a:latin typeface="Arial Narrow"/>
                <a:cs typeface="Arial Narrow"/>
              </a:rPr>
              <a:t>m</a:t>
            </a:r>
            <a:r>
              <a:rPr dirty="0" sz="2400" spc="-5">
                <a:latin typeface="Arial Narrow"/>
                <a:cs typeface="Arial Narrow"/>
              </a:rPr>
              <a:t>i</a:t>
            </a:r>
            <a:r>
              <a:rPr dirty="0" sz="2400" spc="-10">
                <a:latin typeface="Arial Narrow"/>
                <a:cs typeface="Arial Narrow"/>
              </a:rPr>
              <a:t>n</a:t>
            </a:r>
            <a:r>
              <a:rPr dirty="0" sz="2400" spc="-5">
                <a:latin typeface="Arial Narrow"/>
                <a:cs typeface="Arial Narrow"/>
              </a:rPr>
              <a:t>ar</a:t>
            </a:r>
            <a:r>
              <a:rPr dirty="0" sz="2400" spc="-5">
                <a:latin typeface="Arial Narrow"/>
                <a:cs typeface="Arial Narrow"/>
              </a:rPr>
              <a:t> e</a:t>
            </a:r>
            <a:r>
              <a:rPr dirty="0" sz="2400">
                <a:latin typeface="Arial Narrow"/>
                <a:cs typeface="Arial Narrow"/>
              </a:rPr>
              <a:t>l  </a:t>
            </a:r>
            <a:r>
              <a:rPr dirty="0" sz="2400" spc="-270">
                <a:latin typeface="Arial Narrow"/>
                <a:cs typeface="Arial Narrow"/>
              </a:rPr>
              <a:t> </a:t>
            </a:r>
            <a:r>
              <a:rPr dirty="0" sz="2400" spc="-15" b="1">
                <a:latin typeface="Arial Narrow"/>
                <a:cs typeface="Arial Narrow"/>
              </a:rPr>
              <a:t>VL</a:t>
            </a:r>
            <a:r>
              <a:rPr dirty="0" sz="2400" spc="-30" b="1">
                <a:latin typeface="Arial Narrow"/>
                <a:cs typeface="Arial Narrow"/>
              </a:rPr>
              <a:t>S</a:t>
            </a:r>
            <a:r>
              <a:rPr dirty="0" sz="2400" b="1">
                <a:latin typeface="Arial Narrow"/>
                <a:cs typeface="Arial Narrow"/>
              </a:rPr>
              <a:t>M  </a:t>
            </a:r>
            <a:r>
              <a:rPr dirty="0" sz="2400" spc="-254" b="1">
                <a:latin typeface="Arial Narrow"/>
                <a:cs typeface="Arial Narrow"/>
              </a:rPr>
              <a:t> </a:t>
            </a:r>
            <a:r>
              <a:rPr dirty="0" sz="2400" spc="5">
                <a:latin typeface="Arial Narrow"/>
                <a:cs typeface="Arial Narrow"/>
              </a:rPr>
              <a:t>qu</a:t>
            </a:r>
            <a:r>
              <a:rPr dirty="0" sz="2400">
                <a:latin typeface="Arial Narrow"/>
                <a:cs typeface="Arial Narrow"/>
              </a:rPr>
              <a:t>e  </a:t>
            </a:r>
            <a:r>
              <a:rPr dirty="0" sz="2400" spc="-265">
                <a:latin typeface="Arial Narrow"/>
                <a:cs typeface="Arial Narrow"/>
              </a:rPr>
              <a:t> </a:t>
            </a:r>
            <a:r>
              <a:rPr dirty="0" sz="2400" spc="-5">
                <a:latin typeface="Arial Narrow"/>
                <a:cs typeface="Arial Narrow"/>
              </a:rPr>
              <a:t>s</a:t>
            </a:r>
            <a:r>
              <a:rPr dirty="0" sz="2400">
                <a:latin typeface="Arial Narrow"/>
                <a:cs typeface="Arial Narrow"/>
              </a:rPr>
              <a:t>e  </a:t>
            </a:r>
            <a:r>
              <a:rPr dirty="0" sz="2400" spc="-265">
                <a:latin typeface="Arial Narrow"/>
                <a:cs typeface="Arial Narrow"/>
              </a:rPr>
              <a:t> </a:t>
            </a:r>
            <a:r>
              <a:rPr dirty="0" sz="2400" spc="5">
                <a:latin typeface="Arial Narrow"/>
                <a:cs typeface="Arial Narrow"/>
              </a:rPr>
              <a:t>n</a:t>
            </a:r>
            <a:r>
              <a:rPr dirty="0" sz="2400" spc="-5">
                <a:latin typeface="Arial Narrow"/>
                <a:cs typeface="Arial Narrow"/>
              </a:rPr>
              <a:t>e</a:t>
            </a:r>
            <a:r>
              <a:rPr dirty="0" sz="2400" spc="5">
                <a:latin typeface="Arial Narrow"/>
                <a:cs typeface="Arial Narrow"/>
              </a:rPr>
              <a:t>c</a:t>
            </a:r>
            <a:r>
              <a:rPr dirty="0" sz="2400" spc="-5">
                <a:latin typeface="Arial Narrow"/>
                <a:cs typeface="Arial Narrow"/>
              </a:rPr>
              <a:t>e</a:t>
            </a:r>
            <a:r>
              <a:rPr dirty="0" sz="2400" spc="5">
                <a:latin typeface="Arial Narrow"/>
                <a:cs typeface="Arial Narrow"/>
              </a:rPr>
              <a:t>s</a:t>
            </a:r>
            <a:r>
              <a:rPr dirty="0" sz="2400" spc="-5">
                <a:latin typeface="Arial Narrow"/>
                <a:cs typeface="Arial Narrow"/>
              </a:rPr>
              <a:t>it</a:t>
            </a:r>
            <a:r>
              <a:rPr dirty="0" sz="2400">
                <a:latin typeface="Arial Narrow"/>
                <a:cs typeface="Arial Narrow"/>
              </a:rPr>
              <a:t>a  </a:t>
            </a:r>
            <a:r>
              <a:rPr dirty="0" sz="2400" spc="-254">
                <a:latin typeface="Arial Narrow"/>
                <a:cs typeface="Arial Narrow"/>
              </a:rPr>
              <a:t> </a:t>
            </a:r>
            <a:r>
              <a:rPr dirty="0" sz="2400" spc="-5">
                <a:latin typeface="Arial Narrow"/>
                <a:cs typeface="Arial Narrow"/>
              </a:rPr>
              <a:t>par</a:t>
            </a:r>
            <a:r>
              <a:rPr dirty="0" sz="2400">
                <a:latin typeface="Arial Narrow"/>
                <a:cs typeface="Arial Narrow"/>
              </a:rPr>
              <a:t>a  </a:t>
            </a:r>
            <a:r>
              <a:rPr dirty="0" sz="2400" spc="-265">
                <a:latin typeface="Arial Narrow"/>
                <a:cs typeface="Arial Narrow"/>
              </a:rPr>
              <a:t> </a:t>
            </a:r>
            <a:r>
              <a:rPr dirty="0" sz="2400" spc="5">
                <a:latin typeface="Arial Narrow"/>
                <a:cs typeface="Arial Narrow"/>
              </a:rPr>
              <a:t>d</a:t>
            </a:r>
            <a:r>
              <a:rPr dirty="0" sz="2400" spc="-5">
                <a:latin typeface="Arial Narrow"/>
                <a:cs typeface="Arial Narrow"/>
              </a:rPr>
              <a:t>a</a:t>
            </a:r>
            <a:r>
              <a:rPr dirty="0" sz="2400">
                <a:latin typeface="Arial Narrow"/>
                <a:cs typeface="Arial Narrow"/>
              </a:rPr>
              <a:t>r  </a:t>
            </a:r>
            <a:r>
              <a:rPr dirty="0" sz="2400" spc="-260">
                <a:latin typeface="Arial Narrow"/>
                <a:cs typeface="Arial Narrow"/>
              </a:rPr>
              <a:t> </a:t>
            </a:r>
            <a:r>
              <a:rPr dirty="0" sz="2400" spc="-5">
                <a:latin typeface="Arial Narrow"/>
                <a:cs typeface="Arial Narrow"/>
              </a:rPr>
              <a:t>se</a:t>
            </a:r>
            <a:r>
              <a:rPr dirty="0" sz="2400" spc="5">
                <a:latin typeface="Arial Narrow"/>
                <a:cs typeface="Arial Narrow"/>
              </a:rPr>
              <a:t>r</a:t>
            </a:r>
            <a:r>
              <a:rPr dirty="0" sz="2400" spc="-5">
                <a:latin typeface="Arial Narrow"/>
                <a:cs typeface="Arial Narrow"/>
              </a:rPr>
              <a:t>vi</a:t>
            </a:r>
            <a:r>
              <a:rPr dirty="0" sz="2400" spc="5">
                <a:latin typeface="Arial Narrow"/>
                <a:cs typeface="Arial Narrow"/>
              </a:rPr>
              <a:t>c</a:t>
            </a:r>
            <a:r>
              <a:rPr dirty="0" sz="2400" spc="-5">
                <a:latin typeface="Arial Narrow"/>
                <a:cs typeface="Arial Narrow"/>
              </a:rPr>
              <a:t>i</a:t>
            </a:r>
            <a:r>
              <a:rPr dirty="0" sz="2400">
                <a:latin typeface="Arial Narrow"/>
                <a:cs typeface="Arial Narrow"/>
              </a:rPr>
              <a:t>o </a:t>
            </a:r>
            <a:r>
              <a:rPr dirty="0" sz="2400" spc="270">
                <a:latin typeface="Arial Narrow"/>
                <a:cs typeface="Arial Narrow"/>
              </a:rPr>
              <a:t> </a:t>
            </a:r>
            <a:r>
              <a:rPr dirty="0" sz="2400">
                <a:latin typeface="Arial Narrow"/>
                <a:cs typeface="Arial Narrow"/>
              </a:rPr>
              <a:t>a  </a:t>
            </a:r>
            <a:r>
              <a:rPr dirty="0" sz="2400" spc="-254">
                <a:latin typeface="Arial Narrow"/>
                <a:cs typeface="Arial Narrow"/>
              </a:rPr>
              <a:t> </a:t>
            </a:r>
            <a:r>
              <a:rPr dirty="0" sz="2400" spc="5">
                <a:latin typeface="Arial Narrow"/>
                <a:cs typeface="Arial Narrow"/>
              </a:rPr>
              <a:t>e</a:t>
            </a:r>
            <a:r>
              <a:rPr dirty="0" sz="2400" spc="-5">
                <a:latin typeface="Arial Narrow"/>
                <a:cs typeface="Arial Narrow"/>
              </a:rPr>
              <a:t>st</a:t>
            </a:r>
            <a:r>
              <a:rPr dirty="0" sz="2400">
                <a:latin typeface="Arial Narrow"/>
                <a:cs typeface="Arial Narrow"/>
              </a:rPr>
              <a:t>a  </a:t>
            </a:r>
            <a:r>
              <a:rPr dirty="0" sz="2400" spc="-260">
                <a:latin typeface="Arial Narrow"/>
                <a:cs typeface="Arial Narrow"/>
              </a:rPr>
              <a:t> </a:t>
            </a:r>
            <a:r>
              <a:rPr dirty="0" sz="2400">
                <a:latin typeface="Arial Narrow"/>
                <a:cs typeface="Arial Narrow"/>
              </a:rPr>
              <a:t>red  </a:t>
            </a:r>
            <a:r>
              <a:rPr dirty="0" sz="2400" spc="-265">
                <a:latin typeface="Arial Narrow"/>
                <a:cs typeface="Arial Narrow"/>
              </a:rPr>
              <a:t> </a:t>
            </a:r>
            <a:r>
              <a:rPr dirty="0" sz="2400" spc="-5">
                <a:latin typeface="Arial Narrow"/>
                <a:cs typeface="Arial Narrow"/>
              </a:rPr>
              <a:t>c</a:t>
            </a:r>
            <a:r>
              <a:rPr dirty="0" sz="2400" spc="5">
                <a:latin typeface="Arial Narrow"/>
                <a:cs typeface="Arial Narrow"/>
              </a:rPr>
              <a:t>o</a:t>
            </a:r>
            <a:r>
              <a:rPr dirty="0" sz="2400">
                <a:latin typeface="Arial Narrow"/>
                <a:cs typeface="Arial Narrow"/>
              </a:rPr>
              <a:t>n</a:t>
            </a:r>
            <a:r>
              <a:rPr dirty="0" sz="2400">
                <a:latin typeface="Arial Narrow"/>
                <a:cs typeface="Arial Narrow"/>
              </a:rPr>
              <a:t> restricci</a:t>
            </a:r>
            <a:r>
              <a:rPr dirty="0" sz="2400" spc="-10">
                <a:latin typeface="Arial Narrow"/>
                <a:cs typeface="Arial Narrow"/>
              </a:rPr>
              <a:t>o</a:t>
            </a:r>
            <a:r>
              <a:rPr dirty="0" sz="2400" spc="-5">
                <a:latin typeface="Arial Narrow"/>
                <a:cs typeface="Arial Narrow"/>
              </a:rPr>
              <a:t>ne</a:t>
            </a:r>
            <a:r>
              <a:rPr dirty="0" sz="2400">
                <a:latin typeface="Arial Narrow"/>
                <a:cs typeface="Arial Narrow"/>
              </a:rPr>
              <a:t>s</a:t>
            </a:r>
            <a:r>
              <a:rPr dirty="0" sz="2400" spc="40">
                <a:latin typeface="Arial Narrow"/>
                <a:cs typeface="Arial Narrow"/>
              </a:rPr>
              <a:t> </a:t>
            </a:r>
            <a:r>
              <a:rPr dirty="0" sz="2400" spc="-5">
                <a:latin typeface="Arial Narrow"/>
                <a:cs typeface="Arial Narrow"/>
              </a:rPr>
              <a:t>d</a:t>
            </a:r>
            <a:r>
              <a:rPr dirty="0" sz="2400">
                <a:latin typeface="Arial Narrow"/>
                <a:cs typeface="Arial Narrow"/>
              </a:rPr>
              <a:t>e</a:t>
            </a:r>
            <a:r>
              <a:rPr dirty="0" sz="2400" spc="10">
                <a:latin typeface="Arial Narrow"/>
                <a:cs typeface="Arial Narrow"/>
              </a:rPr>
              <a:t> </a:t>
            </a:r>
            <a:r>
              <a:rPr dirty="0" sz="2400" spc="-5">
                <a:latin typeface="Arial Narrow"/>
                <a:cs typeface="Arial Narrow"/>
              </a:rPr>
              <a:t>conectiv</a:t>
            </a:r>
            <a:r>
              <a:rPr dirty="0" sz="2400" spc="-15">
                <a:latin typeface="Arial Narrow"/>
                <a:cs typeface="Arial Narrow"/>
              </a:rPr>
              <a:t>i</a:t>
            </a:r>
            <a:r>
              <a:rPr dirty="0" sz="2400" spc="-5">
                <a:latin typeface="Arial Narrow"/>
                <a:cs typeface="Arial Narrow"/>
              </a:rPr>
              <a:t>d</a:t>
            </a:r>
            <a:r>
              <a:rPr dirty="0" sz="2400">
                <a:latin typeface="Arial Narrow"/>
                <a:cs typeface="Arial Narrow"/>
              </a:rPr>
              <a:t>ad.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97991" y="1700783"/>
            <a:ext cx="7868411" cy="4733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83513" y="1686305"/>
            <a:ext cx="7897495" cy="4762500"/>
          </a:xfrm>
          <a:custGeom>
            <a:avLst/>
            <a:gdLst/>
            <a:ahLst/>
            <a:cxnLst/>
            <a:rect l="l" t="t" r="r" b="b"/>
            <a:pathLst>
              <a:path w="7897495" h="4762500">
                <a:moveTo>
                  <a:pt x="0" y="4762500"/>
                </a:moveTo>
                <a:lnTo>
                  <a:pt x="7897368" y="4762500"/>
                </a:lnTo>
                <a:lnTo>
                  <a:pt x="7897368" y="0"/>
                </a:lnTo>
                <a:lnTo>
                  <a:pt x="0" y="0"/>
                </a:lnTo>
                <a:lnTo>
                  <a:pt x="0" y="47625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61188" y="1586483"/>
            <a:ext cx="8380476" cy="4962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2138" y="1567433"/>
            <a:ext cx="8418830" cy="5000625"/>
          </a:xfrm>
          <a:custGeom>
            <a:avLst/>
            <a:gdLst/>
            <a:ahLst/>
            <a:cxnLst/>
            <a:rect l="l" t="t" r="r" b="b"/>
            <a:pathLst>
              <a:path w="8418830" h="5000625">
                <a:moveTo>
                  <a:pt x="0" y="5000244"/>
                </a:moveTo>
                <a:lnTo>
                  <a:pt x="8418576" y="5000244"/>
                </a:lnTo>
                <a:lnTo>
                  <a:pt x="8418576" y="0"/>
                </a:lnTo>
                <a:lnTo>
                  <a:pt x="0" y="0"/>
                </a:lnTo>
                <a:lnTo>
                  <a:pt x="0" y="500024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1188" y="1594103"/>
            <a:ext cx="8380476" cy="4962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42138" y="1575053"/>
            <a:ext cx="8418830" cy="5000625"/>
          </a:xfrm>
          <a:custGeom>
            <a:avLst/>
            <a:gdLst/>
            <a:ahLst/>
            <a:cxnLst/>
            <a:rect l="l" t="t" r="r" b="b"/>
            <a:pathLst>
              <a:path w="8418830" h="5000625">
                <a:moveTo>
                  <a:pt x="0" y="5000244"/>
                </a:moveTo>
                <a:lnTo>
                  <a:pt x="8418576" y="5000244"/>
                </a:lnTo>
                <a:lnTo>
                  <a:pt x="8418576" y="0"/>
                </a:lnTo>
                <a:lnTo>
                  <a:pt x="0" y="0"/>
                </a:lnTo>
                <a:lnTo>
                  <a:pt x="0" y="500024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7341" y="351836"/>
            <a:ext cx="7547609" cy="1113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</a:pPr>
            <a:r>
              <a:rPr dirty="0" sz="2800" spc="-15" b="1">
                <a:latin typeface="Arial Narrow"/>
                <a:cs typeface="Arial Narrow"/>
              </a:rPr>
              <a:t>Ej</a:t>
            </a:r>
            <a:r>
              <a:rPr dirty="0" sz="2800" spc="-30" b="1">
                <a:latin typeface="Arial Narrow"/>
                <a:cs typeface="Arial Narrow"/>
              </a:rPr>
              <a:t>e</a:t>
            </a:r>
            <a:r>
              <a:rPr dirty="0" sz="2800" spc="-15" b="1">
                <a:latin typeface="Arial Narrow"/>
                <a:cs typeface="Arial Narrow"/>
              </a:rPr>
              <a:t>rcicio</a:t>
            </a:r>
            <a:r>
              <a:rPr dirty="0" sz="2400">
                <a:latin typeface="Arial Narrow"/>
                <a:cs typeface="Arial Narrow"/>
              </a:rPr>
              <a:t>:</a:t>
            </a:r>
            <a:r>
              <a:rPr dirty="0" sz="2400" spc="65">
                <a:latin typeface="Arial Narrow"/>
                <a:cs typeface="Arial Narrow"/>
              </a:rPr>
              <a:t> </a:t>
            </a:r>
            <a:r>
              <a:rPr dirty="0" sz="2400" spc="-10">
                <a:latin typeface="Arial Narrow"/>
                <a:cs typeface="Arial Narrow"/>
              </a:rPr>
              <a:t>U</a:t>
            </a:r>
            <a:r>
              <a:rPr dirty="0" sz="2400">
                <a:latin typeface="Arial Narrow"/>
                <a:cs typeface="Arial Narrow"/>
              </a:rPr>
              <a:t>til</a:t>
            </a:r>
            <a:r>
              <a:rPr dirty="0" sz="2400" spc="-15">
                <a:latin typeface="Arial Narrow"/>
                <a:cs typeface="Arial Narrow"/>
              </a:rPr>
              <a:t>i</a:t>
            </a:r>
            <a:r>
              <a:rPr dirty="0" sz="2400" spc="5">
                <a:latin typeface="Arial Narrow"/>
                <a:cs typeface="Arial Narrow"/>
              </a:rPr>
              <a:t>z</a:t>
            </a:r>
            <a:r>
              <a:rPr dirty="0" sz="2400">
                <a:latin typeface="Arial Narrow"/>
                <a:cs typeface="Arial Narrow"/>
              </a:rPr>
              <a:t>a</a:t>
            </a:r>
            <a:r>
              <a:rPr dirty="0" sz="2400" spc="65">
                <a:latin typeface="Arial Narrow"/>
                <a:cs typeface="Arial Narrow"/>
              </a:rPr>
              <a:t> </a:t>
            </a:r>
            <a:r>
              <a:rPr dirty="0" sz="2400" spc="-10">
                <a:latin typeface="Arial Narrow"/>
                <a:cs typeface="Arial Narrow"/>
              </a:rPr>
              <a:t>l</a:t>
            </a:r>
            <a:r>
              <a:rPr dirty="0" sz="2400">
                <a:latin typeface="Arial Narrow"/>
                <a:cs typeface="Arial Narrow"/>
              </a:rPr>
              <a:t>a</a:t>
            </a:r>
            <a:r>
              <a:rPr dirty="0" sz="2400" spc="60">
                <a:latin typeface="Arial Narrow"/>
                <a:cs typeface="Arial Narrow"/>
              </a:rPr>
              <a:t> </a:t>
            </a:r>
            <a:r>
              <a:rPr dirty="0" sz="2400" spc="5">
                <a:latin typeface="Arial Narrow"/>
                <a:cs typeface="Arial Narrow"/>
              </a:rPr>
              <a:t>d</a:t>
            </a:r>
            <a:r>
              <a:rPr dirty="0" sz="2400" spc="-5">
                <a:latin typeface="Arial Narrow"/>
                <a:cs typeface="Arial Narrow"/>
              </a:rPr>
              <a:t>irec</a:t>
            </a:r>
            <a:r>
              <a:rPr dirty="0" sz="2400" spc="5">
                <a:latin typeface="Arial Narrow"/>
                <a:cs typeface="Arial Narrow"/>
              </a:rPr>
              <a:t>c</a:t>
            </a:r>
            <a:r>
              <a:rPr dirty="0" sz="2400" spc="-5">
                <a:latin typeface="Arial Narrow"/>
                <a:cs typeface="Arial Narrow"/>
              </a:rPr>
              <a:t>ió</a:t>
            </a:r>
            <a:r>
              <a:rPr dirty="0" sz="2400">
                <a:latin typeface="Arial Narrow"/>
                <a:cs typeface="Arial Narrow"/>
              </a:rPr>
              <a:t>n</a:t>
            </a:r>
            <a:r>
              <a:rPr dirty="0" sz="2400" spc="75">
                <a:latin typeface="Arial Narrow"/>
                <a:cs typeface="Arial Narrow"/>
              </a:rPr>
              <a:t> </a:t>
            </a:r>
            <a:r>
              <a:rPr dirty="0" sz="2400" spc="-5">
                <a:latin typeface="Arial Narrow"/>
                <a:cs typeface="Arial Narrow"/>
              </a:rPr>
              <a:t>d</a:t>
            </a:r>
            <a:r>
              <a:rPr dirty="0" sz="2400">
                <a:latin typeface="Arial Narrow"/>
                <a:cs typeface="Arial Narrow"/>
              </a:rPr>
              <a:t>e</a:t>
            </a:r>
            <a:r>
              <a:rPr dirty="0" sz="2400" spc="60">
                <a:latin typeface="Arial Narrow"/>
                <a:cs typeface="Arial Narrow"/>
              </a:rPr>
              <a:t> </a:t>
            </a:r>
            <a:r>
              <a:rPr dirty="0" sz="2400">
                <a:latin typeface="Arial Narrow"/>
                <a:cs typeface="Arial Narrow"/>
              </a:rPr>
              <a:t>IP</a:t>
            </a:r>
            <a:r>
              <a:rPr dirty="0" sz="2400" spc="10">
                <a:latin typeface="Arial Narrow"/>
                <a:cs typeface="Arial Narrow"/>
              </a:rPr>
              <a:t>v</a:t>
            </a:r>
            <a:r>
              <a:rPr dirty="0" sz="2400">
                <a:latin typeface="Arial Narrow"/>
                <a:cs typeface="Arial Narrow"/>
              </a:rPr>
              <a:t>4</a:t>
            </a:r>
            <a:r>
              <a:rPr dirty="0" sz="2400" spc="60">
                <a:latin typeface="Arial Narrow"/>
                <a:cs typeface="Arial Narrow"/>
              </a:rPr>
              <a:t> </a:t>
            </a:r>
            <a:r>
              <a:rPr dirty="0" sz="2400" spc="5" b="1">
                <a:latin typeface="Arial Narrow"/>
                <a:cs typeface="Arial Narrow"/>
              </a:rPr>
              <a:t>2</a:t>
            </a:r>
            <a:r>
              <a:rPr dirty="0" sz="2400" spc="-5" b="1">
                <a:latin typeface="Arial Narrow"/>
                <a:cs typeface="Arial Narrow"/>
              </a:rPr>
              <a:t>21</a:t>
            </a:r>
            <a:r>
              <a:rPr dirty="0" sz="2400" spc="15" b="1">
                <a:latin typeface="Arial Narrow"/>
                <a:cs typeface="Arial Narrow"/>
              </a:rPr>
              <a:t>.</a:t>
            </a:r>
            <a:r>
              <a:rPr dirty="0" sz="2400" spc="-5" b="1">
                <a:latin typeface="Arial Narrow"/>
                <a:cs typeface="Arial Narrow"/>
              </a:rPr>
              <a:t>7</a:t>
            </a:r>
            <a:r>
              <a:rPr dirty="0" sz="2400" b="1">
                <a:latin typeface="Arial Narrow"/>
                <a:cs typeface="Arial Narrow"/>
              </a:rPr>
              <a:t>.</a:t>
            </a:r>
            <a:r>
              <a:rPr dirty="0" sz="2400" spc="5" b="1">
                <a:latin typeface="Arial Narrow"/>
                <a:cs typeface="Arial Narrow"/>
              </a:rPr>
              <a:t>5</a:t>
            </a:r>
            <a:r>
              <a:rPr dirty="0" sz="2400" spc="-5" b="1">
                <a:latin typeface="Arial Narrow"/>
                <a:cs typeface="Arial Narrow"/>
              </a:rPr>
              <a:t>5</a:t>
            </a:r>
            <a:r>
              <a:rPr dirty="0" sz="2400" b="1">
                <a:latin typeface="Arial Narrow"/>
                <a:cs typeface="Arial Narrow"/>
              </a:rPr>
              <a:t>.0 </a:t>
            </a:r>
            <a:r>
              <a:rPr dirty="0" sz="2400" spc="125" b="1">
                <a:latin typeface="Arial Narrow"/>
                <a:cs typeface="Arial Narrow"/>
              </a:rPr>
              <a:t> </a:t>
            </a:r>
            <a:r>
              <a:rPr dirty="0" sz="2400" spc="-5">
                <a:latin typeface="Arial Narrow"/>
                <a:cs typeface="Arial Narrow"/>
              </a:rPr>
              <a:t>p</a:t>
            </a:r>
            <a:r>
              <a:rPr dirty="0" sz="2400">
                <a:latin typeface="Arial Narrow"/>
                <a:cs typeface="Arial Narrow"/>
              </a:rPr>
              <a:t>ara</a:t>
            </a:r>
            <a:r>
              <a:rPr dirty="0" sz="2400" spc="55">
                <a:latin typeface="Arial Narrow"/>
                <a:cs typeface="Arial Narrow"/>
              </a:rPr>
              <a:t> </a:t>
            </a:r>
            <a:r>
              <a:rPr dirty="0" sz="2400" spc="-5">
                <a:latin typeface="Arial Narrow"/>
                <a:cs typeface="Arial Narrow"/>
              </a:rPr>
              <a:t>de</a:t>
            </a:r>
            <a:r>
              <a:rPr dirty="0" sz="2400" spc="5">
                <a:latin typeface="Arial Narrow"/>
                <a:cs typeface="Arial Narrow"/>
              </a:rPr>
              <a:t>t</a:t>
            </a:r>
            <a:r>
              <a:rPr dirty="0" sz="2400" spc="-5">
                <a:latin typeface="Arial Narrow"/>
                <a:cs typeface="Arial Narrow"/>
              </a:rPr>
              <a:t>er</a:t>
            </a:r>
            <a:r>
              <a:rPr dirty="0" sz="2400">
                <a:latin typeface="Arial Narrow"/>
                <a:cs typeface="Arial Narrow"/>
              </a:rPr>
              <a:t>m</a:t>
            </a:r>
            <a:r>
              <a:rPr dirty="0" sz="2400" spc="-5">
                <a:latin typeface="Arial Narrow"/>
                <a:cs typeface="Arial Narrow"/>
              </a:rPr>
              <a:t>i</a:t>
            </a:r>
            <a:r>
              <a:rPr dirty="0" sz="2400" spc="-10">
                <a:latin typeface="Arial Narrow"/>
                <a:cs typeface="Arial Narrow"/>
              </a:rPr>
              <a:t>n</a:t>
            </a:r>
            <a:r>
              <a:rPr dirty="0" sz="2400" spc="-5">
                <a:latin typeface="Arial Narrow"/>
                <a:cs typeface="Arial Narrow"/>
              </a:rPr>
              <a:t>ar</a:t>
            </a:r>
            <a:r>
              <a:rPr dirty="0" sz="2400" spc="-5">
                <a:latin typeface="Arial Narrow"/>
                <a:cs typeface="Arial Narrow"/>
              </a:rPr>
              <a:t> e</a:t>
            </a:r>
            <a:r>
              <a:rPr dirty="0" sz="2400">
                <a:latin typeface="Arial Narrow"/>
                <a:cs typeface="Arial Narrow"/>
              </a:rPr>
              <a:t>l  </a:t>
            </a:r>
            <a:r>
              <a:rPr dirty="0" sz="2400" spc="-270">
                <a:latin typeface="Arial Narrow"/>
                <a:cs typeface="Arial Narrow"/>
              </a:rPr>
              <a:t> </a:t>
            </a:r>
            <a:r>
              <a:rPr dirty="0" sz="2400" spc="-15" b="1">
                <a:latin typeface="Arial Narrow"/>
                <a:cs typeface="Arial Narrow"/>
              </a:rPr>
              <a:t>VL</a:t>
            </a:r>
            <a:r>
              <a:rPr dirty="0" sz="2400" spc="-30" b="1">
                <a:latin typeface="Arial Narrow"/>
                <a:cs typeface="Arial Narrow"/>
              </a:rPr>
              <a:t>S</a:t>
            </a:r>
            <a:r>
              <a:rPr dirty="0" sz="2400" b="1">
                <a:latin typeface="Arial Narrow"/>
                <a:cs typeface="Arial Narrow"/>
              </a:rPr>
              <a:t>M  </a:t>
            </a:r>
            <a:r>
              <a:rPr dirty="0" sz="2400" spc="-254" b="1">
                <a:latin typeface="Arial Narrow"/>
                <a:cs typeface="Arial Narrow"/>
              </a:rPr>
              <a:t> </a:t>
            </a:r>
            <a:r>
              <a:rPr dirty="0" sz="2400" spc="5">
                <a:latin typeface="Arial Narrow"/>
                <a:cs typeface="Arial Narrow"/>
              </a:rPr>
              <a:t>qu</a:t>
            </a:r>
            <a:r>
              <a:rPr dirty="0" sz="2400">
                <a:latin typeface="Arial Narrow"/>
                <a:cs typeface="Arial Narrow"/>
              </a:rPr>
              <a:t>e  </a:t>
            </a:r>
            <a:r>
              <a:rPr dirty="0" sz="2400" spc="-265">
                <a:latin typeface="Arial Narrow"/>
                <a:cs typeface="Arial Narrow"/>
              </a:rPr>
              <a:t> </a:t>
            </a:r>
            <a:r>
              <a:rPr dirty="0" sz="2400" spc="-5">
                <a:latin typeface="Arial Narrow"/>
                <a:cs typeface="Arial Narrow"/>
              </a:rPr>
              <a:t>s</a:t>
            </a:r>
            <a:r>
              <a:rPr dirty="0" sz="2400">
                <a:latin typeface="Arial Narrow"/>
                <a:cs typeface="Arial Narrow"/>
              </a:rPr>
              <a:t>e  </a:t>
            </a:r>
            <a:r>
              <a:rPr dirty="0" sz="2400" spc="-265">
                <a:latin typeface="Arial Narrow"/>
                <a:cs typeface="Arial Narrow"/>
              </a:rPr>
              <a:t> </a:t>
            </a:r>
            <a:r>
              <a:rPr dirty="0" sz="2400" spc="5">
                <a:latin typeface="Arial Narrow"/>
                <a:cs typeface="Arial Narrow"/>
              </a:rPr>
              <a:t>n</a:t>
            </a:r>
            <a:r>
              <a:rPr dirty="0" sz="2400" spc="-5">
                <a:latin typeface="Arial Narrow"/>
                <a:cs typeface="Arial Narrow"/>
              </a:rPr>
              <a:t>e</a:t>
            </a:r>
            <a:r>
              <a:rPr dirty="0" sz="2400" spc="5">
                <a:latin typeface="Arial Narrow"/>
                <a:cs typeface="Arial Narrow"/>
              </a:rPr>
              <a:t>c</a:t>
            </a:r>
            <a:r>
              <a:rPr dirty="0" sz="2400" spc="-5">
                <a:latin typeface="Arial Narrow"/>
                <a:cs typeface="Arial Narrow"/>
              </a:rPr>
              <a:t>e</a:t>
            </a:r>
            <a:r>
              <a:rPr dirty="0" sz="2400" spc="5">
                <a:latin typeface="Arial Narrow"/>
                <a:cs typeface="Arial Narrow"/>
              </a:rPr>
              <a:t>s</a:t>
            </a:r>
            <a:r>
              <a:rPr dirty="0" sz="2400" spc="-5">
                <a:latin typeface="Arial Narrow"/>
                <a:cs typeface="Arial Narrow"/>
              </a:rPr>
              <a:t>it</a:t>
            </a:r>
            <a:r>
              <a:rPr dirty="0" sz="2400">
                <a:latin typeface="Arial Narrow"/>
                <a:cs typeface="Arial Narrow"/>
              </a:rPr>
              <a:t>a  </a:t>
            </a:r>
            <a:r>
              <a:rPr dirty="0" sz="2400" spc="-254">
                <a:latin typeface="Arial Narrow"/>
                <a:cs typeface="Arial Narrow"/>
              </a:rPr>
              <a:t> </a:t>
            </a:r>
            <a:r>
              <a:rPr dirty="0" sz="2400" spc="-5">
                <a:latin typeface="Arial Narrow"/>
                <a:cs typeface="Arial Narrow"/>
              </a:rPr>
              <a:t>par</a:t>
            </a:r>
            <a:r>
              <a:rPr dirty="0" sz="2400">
                <a:latin typeface="Arial Narrow"/>
                <a:cs typeface="Arial Narrow"/>
              </a:rPr>
              <a:t>a  </a:t>
            </a:r>
            <a:r>
              <a:rPr dirty="0" sz="2400" spc="-265">
                <a:latin typeface="Arial Narrow"/>
                <a:cs typeface="Arial Narrow"/>
              </a:rPr>
              <a:t> </a:t>
            </a:r>
            <a:r>
              <a:rPr dirty="0" sz="2400" spc="5">
                <a:latin typeface="Arial Narrow"/>
                <a:cs typeface="Arial Narrow"/>
              </a:rPr>
              <a:t>d</a:t>
            </a:r>
            <a:r>
              <a:rPr dirty="0" sz="2400" spc="-5">
                <a:latin typeface="Arial Narrow"/>
                <a:cs typeface="Arial Narrow"/>
              </a:rPr>
              <a:t>a</a:t>
            </a:r>
            <a:r>
              <a:rPr dirty="0" sz="2400">
                <a:latin typeface="Arial Narrow"/>
                <a:cs typeface="Arial Narrow"/>
              </a:rPr>
              <a:t>r  </a:t>
            </a:r>
            <a:r>
              <a:rPr dirty="0" sz="2400" spc="-260">
                <a:latin typeface="Arial Narrow"/>
                <a:cs typeface="Arial Narrow"/>
              </a:rPr>
              <a:t> </a:t>
            </a:r>
            <a:r>
              <a:rPr dirty="0" sz="2400" spc="-5">
                <a:latin typeface="Arial Narrow"/>
                <a:cs typeface="Arial Narrow"/>
              </a:rPr>
              <a:t>se</a:t>
            </a:r>
            <a:r>
              <a:rPr dirty="0" sz="2400" spc="5">
                <a:latin typeface="Arial Narrow"/>
                <a:cs typeface="Arial Narrow"/>
              </a:rPr>
              <a:t>r</a:t>
            </a:r>
            <a:r>
              <a:rPr dirty="0" sz="2400" spc="-5">
                <a:latin typeface="Arial Narrow"/>
                <a:cs typeface="Arial Narrow"/>
              </a:rPr>
              <a:t>vi</a:t>
            </a:r>
            <a:r>
              <a:rPr dirty="0" sz="2400" spc="5">
                <a:latin typeface="Arial Narrow"/>
                <a:cs typeface="Arial Narrow"/>
              </a:rPr>
              <a:t>c</a:t>
            </a:r>
            <a:r>
              <a:rPr dirty="0" sz="2400" spc="-5">
                <a:latin typeface="Arial Narrow"/>
                <a:cs typeface="Arial Narrow"/>
              </a:rPr>
              <a:t>i</a:t>
            </a:r>
            <a:r>
              <a:rPr dirty="0" sz="2400">
                <a:latin typeface="Arial Narrow"/>
                <a:cs typeface="Arial Narrow"/>
              </a:rPr>
              <a:t>o </a:t>
            </a:r>
            <a:r>
              <a:rPr dirty="0" sz="2400" spc="270">
                <a:latin typeface="Arial Narrow"/>
                <a:cs typeface="Arial Narrow"/>
              </a:rPr>
              <a:t> </a:t>
            </a:r>
            <a:r>
              <a:rPr dirty="0" sz="2400">
                <a:latin typeface="Arial Narrow"/>
                <a:cs typeface="Arial Narrow"/>
              </a:rPr>
              <a:t>a  </a:t>
            </a:r>
            <a:r>
              <a:rPr dirty="0" sz="2400" spc="-254">
                <a:latin typeface="Arial Narrow"/>
                <a:cs typeface="Arial Narrow"/>
              </a:rPr>
              <a:t> </a:t>
            </a:r>
            <a:r>
              <a:rPr dirty="0" sz="2400" spc="5">
                <a:latin typeface="Arial Narrow"/>
                <a:cs typeface="Arial Narrow"/>
              </a:rPr>
              <a:t>e</a:t>
            </a:r>
            <a:r>
              <a:rPr dirty="0" sz="2400" spc="-5">
                <a:latin typeface="Arial Narrow"/>
                <a:cs typeface="Arial Narrow"/>
              </a:rPr>
              <a:t>st</a:t>
            </a:r>
            <a:r>
              <a:rPr dirty="0" sz="2400">
                <a:latin typeface="Arial Narrow"/>
                <a:cs typeface="Arial Narrow"/>
              </a:rPr>
              <a:t>a  </a:t>
            </a:r>
            <a:r>
              <a:rPr dirty="0" sz="2400" spc="-260">
                <a:latin typeface="Arial Narrow"/>
                <a:cs typeface="Arial Narrow"/>
              </a:rPr>
              <a:t> </a:t>
            </a:r>
            <a:r>
              <a:rPr dirty="0" sz="2400">
                <a:latin typeface="Arial Narrow"/>
                <a:cs typeface="Arial Narrow"/>
              </a:rPr>
              <a:t>red  </a:t>
            </a:r>
            <a:r>
              <a:rPr dirty="0" sz="2400" spc="-265">
                <a:latin typeface="Arial Narrow"/>
                <a:cs typeface="Arial Narrow"/>
              </a:rPr>
              <a:t> </a:t>
            </a:r>
            <a:r>
              <a:rPr dirty="0" sz="2400" spc="-5">
                <a:latin typeface="Arial Narrow"/>
                <a:cs typeface="Arial Narrow"/>
              </a:rPr>
              <a:t>c</a:t>
            </a:r>
            <a:r>
              <a:rPr dirty="0" sz="2400" spc="5">
                <a:latin typeface="Arial Narrow"/>
                <a:cs typeface="Arial Narrow"/>
              </a:rPr>
              <a:t>o</a:t>
            </a:r>
            <a:r>
              <a:rPr dirty="0" sz="2400">
                <a:latin typeface="Arial Narrow"/>
                <a:cs typeface="Arial Narrow"/>
              </a:rPr>
              <a:t>n</a:t>
            </a:r>
            <a:r>
              <a:rPr dirty="0" sz="2400">
                <a:latin typeface="Arial Narrow"/>
                <a:cs typeface="Arial Narrow"/>
              </a:rPr>
              <a:t> restricci</a:t>
            </a:r>
            <a:r>
              <a:rPr dirty="0" sz="2400" spc="-10">
                <a:latin typeface="Arial Narrow"/>
                <a:cs typeface="Arial Narrow"/>
              </a:rPr>
              <a:t>o</a:t>
            </a:r>
            <a:r>
              <a:rPr dirty="0" sz="2400" spc="-5">
                <a:latin typeface="Arial Narrow"/>
                <a:cs typeface="Arial Narrow"/>
              </a:rPr>
              <a:t>ne</a:t>
            </a:r>
            <a:r>
              <a:rPr dirty="0" sz="2400">
                <a:latin typeface="Arial Narrow"/>
                <a:cs typeface="Arial Narrow"/>
              </a:rPr>
              <a:t>s</a:t>
            </a:r>
            <a:r>
              <a:rPr dirty="0" sz="2400" spc="40">
                <a:latin typeface="Arial Narrow"/>
                <a:cs typeface="Arial Narrow"/>
              </a:rPr>
              <a:t> </a:t>
            </a:r>
            <a:r>
              <a:rPr dirty="0" sz="2400" spc="-5">
                <a:latin typeface="Arial Narrow"/>
                <a:cs typeface="Arial Narrow"/>
              </a:rPr>
              <a:t>d</a:t>
            </a:r>
            <a:r>
              <a:rPr dirty="0" sz="2400">
                <a:latin typeface="Arial Narrow"/>
                <a:cs typeface="Arial Narrow"/>
              </a:rPr>
              <a:t>e</a:t>
            </a:r>
            <a:r>
              <a:rPr dirty="0" sz="2400" spc="10">
                <a:latin typeface="Arial Narrow"/>
                <a:cs typeface="Arial Narrow"/>
              </a:rPr>
              <a:t> </a:t>
            </a:r>
            <a:r>
              <a:rPr dirty="0" sz="2400" spc="-5">
                <a:latin typeface="Arial Narrow"/>
                <a:cs typeface="Arial Narrow"/>
              </a:rPr>
              <a:t>conectiv</a:t>
            </a:r>
            <a:r>
              <a:rPr dirty="0" sz="2400" spc="-15">
                <a:latin typeface="Arial Narrow"/>
                <a:cs typeface="Arial Narrow"/>
              </a:rPr>
              <a:t>i</a:t>
            </a:r>
            <a:r>
              <a:rPr dirty="0" sz="2400" spc="-5">
                <a:latin typeface="Arial Narrow"/>
                <a:cs typeface="Arial Narrow"/>
              </a:rPr>
              <a:t>d</a:t>
            </a:r>
            <a:r>
              <a:rPr dirty="0" sz="2400">
                <a:latin typeface="Arial Narrow"/>
                <a:cs typeface="Arial Narrow"/>
              </a:rPr>
              <a:t>ad.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7868" y="1629155"/>
            <a:ext cx="8380476" cy="4962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8818" y="1610105"/>
            <a:ext cx="8418830" cy="5000625"/>
          </a:xfrm>
          <a:custGeom>
            <a:avLst/>
            <a:gdLst/>
            <a:ahLst/>
            <a:cxnLst/>
            <a:rect l="l" t="t" r="r" b="b"/>
            <a:pathLst>
              <a:path w="8418830" h="5000625">
                <a:moveTo>
                  <a:pt x="0" y="5000244"/>
                </a:moveTo>
                <a:lnTo>
                  <a:pt x="8418576" y="5000244"/>
                </a:lnTo>
                <a:lnTo>
                  <a:pt x="8418576" y="0"/>
                </a:lnTo>
                <a:lnTo>
                  <a:pt x="0" y="0"/>
                </a:lnTo>
                <a:lnTo>
                  <a:pt x="0" y="500024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7868" y="1629155"/>
            <a:ext cx="8380476" cy="4962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48818" y="1610105"/>
            <a:ext cx="8418830" cy="5000625"/>
          </a:xfrm>
          <a:custGeom>
            <a:avLst/>
            <a:gdLst/>
            <a:ahLst/>
            <a:cxnLst/>
            <a:rect l="l" t="t" r="r" b="b"/>
            <a:pathLst>
              <a:path w="8418830" h="5000625">
                <a:moveTo>
                  <a:pt x="0" y="5000244"/>
                </a:moveTo>
                <a:lnTo>
                  <a:pt x="8418576" y="5000244"/>
                </a:lnTo>
                <a:lnTo>
                  <a:pt x="8418576" y="0"/>
                </a:lnTo>
                <a:lnTo>
                  <a:pt x="0" y="0"/>
                </a:lnTo>
                <a:lnTo>
                  <a:pt x="0" y="500024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6240" y="1575816"/>
            <a:ext cx="8452104" cy="5006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77190" y="1556766"/>
            <a:ext cx="8490585" cy="5044440"/>
          </a:xfrm>
          <a:custGeom>
            <a:avLst/>
            <a:gdLst/>
            <a:ahLst/>
            <a:cxnLst/>
            <a:rect l="l" t="t" r="r" b="b"/>
            <a:pathLst>
              <a:path w="8490585" h="5044440">
                <a:moveTo>
                  <a:pt x="0" y="5044439"/>
                </a:moveTo>
                <a:lnTo>
                  <a:pt x="8490204" y="5044439"/>
                </a:lnTo>
                <a:lnTo>
                  <a:pt x="8490204" y="0"/>
                </a:lnTo>
                <a:lnTo>
                  <a:pt x="0" y="0"/>
                </a:lnTo>
                <a:lnTo>
                  <a:pt x="0" y="5044439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7341" y="351836"/>
            <a:ext cx="7547609" cy="1113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</a:pPr>
            <a:r>
              <a:rPr dirty="0" sz="2800" spc="-15" b="1">
                <a:latin typeface="Arial Narrow"/>
                <a:cs typeface="Arial Narrow"/>
              </a:rPr>
              <a:t>Ej</a:t>
            </a:r>
            <a:r>
              <a:rPr dirty="0" sz="2800" spc="-30" b="1">
                <a:latin typeface="Arial Narrow"/>
                <a:cs typeface="Arial Narrow"/>
              </a:rPr>
              <a:t>e</a:t>
            </a:r>
            <a:r>
              <a:rPr dirty="0" sz="2800" spc="-15" b="1">
                <a:latin typeface="Arial Narrow"/>
                <a:cs typeface="Arial Narrow"/>
              </a:rPr>
              <a:t>rcicio</a:t>
            </a:r>
            <a:r>
              <a:rPr dirty="0" sz="2400">
                <a:latin typeface="Arial Narrow"/>
                <a:cs typeface="Arial Narrow"/>
              </a:rPr>
              <a:t>:</a:t>
            </a:r>
            <a:r>
              <a:rPr dirty="0" sz="2400" spc="65">
                <a:latin typeface="Arial Narrow"/>
                <a:cs typeface="Arial Narrow"/>
              </a:rPr>
              <a:t> </a:t>
            </a:r>
            <a:r>
              <a:rPr dirty="0" sz="2400" spc="-10">
                <a:latin typeface="Arial Narrow"/>
                <a:cs typeface="Arial Narrow"/>
              </a:rPr>
              <a:t>U</a:t>
            </a:r>
            <a:r>
              <a:rPr dirty="0" sz="2400">
                <a:latin typeface="Arial Narrow"/>
                <a:cs typeface="Arial Narrow"/>
              </a:rPr>
              <a:t>til</a:t>
            </a:r>
            <a:r>
              <a:rPr dirty="0" sz="2400" spc="-15">
                <a:latin typeface="Arial Narrow"/>
                <a:cs typeface="Arial Narrow"/>
              </a:rPr>
              <a:t>i</a:t>
            </a:r>
            <a:r>
              <a:rPr dirty="0" sz="2400" spc="5">
                <a:latin typeface="Arial Narrow"/>
                <a:cs typeface="Arial Narrow"/>
              </a:rPr>
              <a:t>z</a:t>
            </a:r>
            <a:r>
              <a:rPr dirty="0" sz="2400">
                <a:latin typeface="Arial Narrow"/>
                <a:cs typeface="Arial Narrow"/>
              </a:rPr>
              <a:t>a</a:t>
            </a:r>
            <a:r>
              <a:rPr dirty="0" sz="2400" spc="65">
                <a:latin typeface="Arial Narrow"/>
                <a:cs typeface="Arial Narrow"/>
              </a:rPr>
              <a:t> </a:t>
            </a:r>
            <a:r>
              <a:rPr dirty="0" sz="2400" spc="-10">
                <a:latin typeface="Arial Narrow"/>
                <a:cs typeface="Arial Narrow"/>
              </a:rPr>
              <a:t>l</a:t>
            </a:r>
            <a:r>
              <a:rPr dirty="0" sz="2400">
                <a:latin typeface="Arial Narrow"/>
                <a:cs typeface="Arial Narrow"/>
              </a:rPr>
              <a:t>a</a:t>
            </a:r>
            <a:r>
              <a:rPr dirty="0" sz="2400" spc="60">
                <a:latin typeface="Arial Narrow"/>
                <a:cs typeface="Arial Narrow"/>
              </a:rPr>
              <a:t> </a:t>
            </a:r>
            <a:r>
              <a:rPr dirty="0" sz="2400" spc="5">
                <a:latin typeface="Arial Narrow"/>
                <a:cs typeface="Arial Narrow"/>
              </a:rPr>
              <a:t>d</a:t>
            </a:r>
            <a:r>
              <a:rPr dirty="0" sz="2400" spc="-5">
                <a:latin typeface="Arial Narrow"/>
                <a:cs typeface="Arial Narrow"/>
              </a:rPr>
              <a:t>irec</a:t>
            </a:r>
            <a:r>
              <a:rPr dirty="0" sz="2400" spc="5">
                <a:latin typeface="Arial Narrow"/>
                <a:cs typeface="Arial Narrow"/>
              </a:rPr>
              <a:t>c</a:t>
            </a:r>
            <a:r>
              <a:rPr dirty="0" sz="2400" spc="-5">
                <a:latin typeface="Arial Narrow"/>
                <a:cs typeface="Arial Narrow"/>
              </a:rPr>
              <a:t>ió</a:t>
            </a:r>
            <a:r>
              <a:rPr dirty="0" sz="2400">
                <a:latin typeface="Arial Narrow"/>
                <a:cs typeface="Arial Narrow"/>
              </a:rPr>
              <a:t>n</a:t>
            </a:r>
            <a:r>
              <a:rPr dirty="0" sz="2400" spc="75">
                <a:latin typeface="Arial Narrow"/>
                <a:cs typeface="Arial Narrow"/>
              </a:rPr>
              <a:t> </a:t>
            </a:r>
            <a:r>
              <a:rPr dirty="0" sz="2400" spc="-5">
                <a:latin typeface="Arial Narrow"/>
                <a:cs typeface="Arial Narrow"/>
              </a:rPr>
              <a:t>d</a:t>
            </a:r>
            <a:r>
              <a:rPr dirty="0" sz="2400">
                <a:latin typeface="Arial Narrow"/>
                <a:cs typeface="Arial Narrow"/>
              </a:rPr>
              <a:t>e</a:t>
            </a:r>
            <a:r>
              <a:rPr dirty="0" sz="2400" spc="60">
                <a:latin typeface="Arial Narrow"/>
                <a:cs typeface="Arial Narrow"/>
              </a:rPr>
              <a:t> </a:t>
            </a:r>
            <a:r>
              <a:rPr dirty="0" sz="2400">
                <a:latin typeface="Arial Narrow"/>
                <a:cs typeface="Arial Narrow"/>
              </a:rPr>
              <a:t>IP</a:t>
            </a:r>
            <a:r>
              <a:rPr dirty="0" sz="2400" spc="10">
                <a:latin typeface="Arial Narrow"/>
                <a:cs typeface="Arial Narrow"/>
              </a:rPr>
              <a:t>v</a:t>
            </a:r>
            <a:r>
              <a:rPr dirty="0" sz="2400">
                <a:latin typeface="Arial Narrow"/>
                <a:cs typeface="Arial Narrow"/>
              </a:rPr>
              <a:t>4</a:t>
            </a:r>
            <a:r>
              <a:rPr dirty="0" sz="2400" spc="60">
                <a:latin typeface="Arial Narrow"/>
                <a:cs typeface="Arial Narrow"/>
              </a:rPr>
              <a:t> </a:t>
            </a:r>
            <a:r>
              <a:rPr dirty="0" sz="2400" spc="5" b="1">
                <a:latin typeface="Arial Narrow"/>
                <a:cs typeface="Arial Narrow"/>
              </a:rPr>
              <a:t>2</a:t>
            </a:r>
            <a:r>
              <a:rPr dirty="0" sz="2400" spc="-5" b="1">
                <a:latin typeface="Arial Narrow"/>
                <a:cs typeface="Arial Narrow"/>
              </a:rPr>
              <a:t>21</a:t>
            </a:r>
            <a:r>
              <a:rPr dirty="0" sz="2400" spc="15" b="1">
                <a:latin typeface="Arial Narrow"/>
                <a:cs typeface="Arial Narrow"/>
              </a:rPr>
              <a:t>.</a:t>
            </a:r>
            <a:r>
              <a:rPr dirty="0" sz="2400" spc="-5" b="1">
                <a:latin typeface="Arial Narrow"/>
                <a:cs typeface="Arial Narrow"/>
              </a:rPr>
              <a:t>7</a:t>
            </a:r>
            <a:r>
              <a:rPr dirty="0" sz="2400" b="1">
                <a:latin typeface="Arial Narrow"/>
                <a:cs typeface="Arial Narrow"/>
              </a:rPr>
              <a:t>.</a:t>
            </a:r>
            <a:r>
              <a:rPr dirty="0" sz="2400" spc="5" b="1">
                <a:latin typeface="Arial Narrow"/>
                <a:cs typeface="Arial Narrow"/>
              </a:rPr>
              <a:t>5</a:t>
            </a:r>
            <a:r>
              <a:rPr dirty="0" sz="2400" spc="-5" b="1">
                <a:latin typeface="Arial Narrow"/>
                <a:cs typeface="Arial Narrow"/>
              </a:rPr>
              <a:t>5</a:t>
            </a:r>
            <a:r>
              <a:rPr dirty="0" sz="2400" b="1">
                <a:latin typeface="Arial Narrow"/>
                <a:cs typeface="Arial Narrow"/>
              </a:rPr>
              <a:t>.0 </a:t>
            </a:r>
            <a:r>
              <a:rPr dirty="0" sz="2400" spc="125" b="1">
                <a:latin typeface="Arial Narrow"/>
                <a:cs typeface="Arial Narrow"/>
              </a:rPr>
              <a:t> </a:t>
            </a:r>
            <a:r>
              <a:rPr dirty="0" sz="2400" spc="-5">
                <a:latin typeface="Arial Narrow"/>
                <a:cs typeface="Arial Narrow"/>
              </a:rPr>
              <a:t>p</a:t>
            </a:r>
            <a:r>
              <a:rPr dirty="0" sz="2400">
                <a:latin typeface="Arial Narrow"/>
                <a:cs typeface="Arial Narrow"/>
              </a:rPr>
              <a:t>ara</a:t>
            </a:r>
            <a:r>
              <a:rPr dirty="0" sz="2400" spc="55">
                <a:latin typeface="Arial Narrow"/>
                <a:cs typeface="Arial Narrow"/>
              </a:rPr>
              <a:t> </a:t>
            </a:r>
            <a:r>
              <a:rPr dirty="0" sz="2400" spc="-5">
                <a:latin typeface="Arial Narrow"/>
                <a:cs typeface="Arial Narrow"/>
              </a:rPr>
              <a:t>de</a:t>
            </a:r>
            <a:r>
              <a:rPr dirty="0" sz="2400" spc="5">
                <a:latin typeface="Arial Narrow"/>
                <a:cs typeface="Arial Narrow"/>
              </a:rPr>
              <a:t>t</a:t>
            </a:r>
            <a:r>
              <a:rPr dirty="0" sz="2400" spc="-5">
                <a:latin typeface="Arial Narrow"/>
                <a:cs typeface="Arial Narrow"/>
              </a:rPr>
              <a:t>er</a:t>
            </a:r>
            <a:r>
              <a:rPr dirty="0" sz="2400">
                <a:latin typeface="Arial Narrow"/>
                <a:cs typeface="Arial Narrow"/>
              </a:rPr>
              <a:t>m</a:t>
            </a:r>
            <a:r>
              <a:rPr dirty="0" sz="2400" spc="-5">
                <a:latin typeface="Arial Narrow"/>
                <a:cs typeface="Arial Narrow"/>
              </a:rPr>
              <a:t>i</a:t>
            </a:r>
            <a:r>
              <a:rPr dirty="0" sz="2400" spc="-10">
                <a:latin typeface="Arial Narrow"/>
                <a:cs typeface="Arial Narrow"/>
              </a:rPr>
              <a:t>n</a:t>
            </a:r>
            <a:r>
              <a:rPr dirty="0" sz="2400" spc="-5">
                <a:latin typeface="Arial Narrow"/>
                <a:cs typeface="Arial Narrow"/>
              </a:rPr>
              <a:t>ar</a:t>
            </a:r>
            <a:r>
              <a:rPr dirty="0" sz="2400" spc="-5">
                <a:latin typeface="Arial Narrow"/>
                <a:cs typeface="Arial Narrow"/>
              </a:rPr>
              <a:t> e</a:t>
            </a:r>
            <a:r>
              <a:rPr dirty="0" sz="2400">
                <a:latin typeface="Arial Narrow"/>
                <a:cs typeface="Arial Narrow"/>
              </a:rPr>
              <a:t>l  </a:t>
            </a:r>
            <a:r>
              <a:rPr dirty="0" sz="2400" spc="-270">
                <a:latin typeface="Arial Narrow"/>
                <a:cs typeface="Arial Narrow"/>
              </a:rPr>
              <a:t> </a:t>
            </a:r>
            <a:r>
              <a:rPr dirty="0" sz="2400" spc="-15" b="1">
                <a:latin typeface="Arial Narrow"/>
                <a:cs typeface="Arial Narrow"/>
              </a:rPr>
              <a:t>VL</a:t>
            </a:r>
            <a:r>
              <a:rPr dirty="0" sz="2400" spc="-30" b="1">
                <a:latin typeface="Arial Narrow"/>
                <a:cs typeface="Arial Narrow"/>
              </a:rPr>
              <a:t>S</a:t>
            </a:r>
            <a:r>
              <a:rPr dirty="0" sz="2400" b="1">
                <a:latin typeface="Arial Narrow"/>
                <a:cs typeface="Arial Narrow"/>
              </a:rPr>
              <a:t>M  </a:t>
            </a:r>
            <a:r>
              <a:rPr dirty="0" sz="2400" spc="-254" b="1">
                <a:latin typeface="Arial Narrow"/>
                <a:cs typeface="Arial Narrow"/>
              </a:rPr>
              <a:t> </a:t>
            </a:r>
            <a:r>
              <a:rPr dirty="0" sz="2400" spc="5">
                <a:latin typeface="Arial Narrow"/>
                <a:cs typeface="Arial Narrow"/>
              </a:rPr>
              <a:t>qu</a:t>
            </a:r>
            <a:r>
              <a:rPr dirty="0" sz="2400">
                <a:latin typeface="Arial Narrow"/>
                <a:cs typeface="Arial Narrow"/>
              </a:rPr>
              <a:t>e  </a:t>
            </a:r>
            <a:r>
              <a:rPr dirty="0" sz="2400" spc="-265">
                <a:latin typeface="Arial Narrow"/>
                <a:cs typeface="Arial Narrow"/>
              </a:rPr>
              <a:t> </a:t>
            </a:r>
            <a:r>
              <a:rPr dirty="0" sz="2400" spc="-5">
                <a:latin typeface="Arial Narrow"/>
                <a:cs typeface="Arial Narrow"/>
              </a:rPr>
              <a:t>s</a:t>
            </a:r>
            <a:r>
              <a:rPr dirty="0" sz="2400">
                <a:latin typeface="Arial Narrow"/>
                <a:cs typeface="Arial Narrow"/>
              </a:rPr>
              <a:t>e  </a:t>
            </a:r>
            <a:r>
              <a:rPr dirty="0" sz="2400" spc="-265">
                <a:latin typeface="Arial Narrow"/>
                <a:cs typeface="Arial Narrow"/>
              </a:rPr>
              <a:t> </a:t>
            </a:r>
            <a:r>
              <a:rPr dirty="0" sz="2400" spc="5">
                <a:latin typeface="Arial Narrow"/>
                <a:cs typeface="Arial Narrow"/>
              </a:rPr>
              <a:t>n</a:t>
            </a:r>
            <a:r>
              <a:rPr dirty="0" sz="2400" spc="-5">
                <a:latin typeface="Arial Narrow"/>
                <a:cs typeface="Arial Narrow"/>
              </a:rPr>
              <a:t>e</a:t>
            </a:r>
            <a:r>
              <a:rPr dirty="0" sz="2400" spc="5">
                <a:latin typeface="Arial Narrow"/>
                <a:cs typeface="Arial Narrow"/>
              </a:rPr>
              <a:t>c</a:t>
            </a:r>
            <a:r>
              <a:rPr dirty="0" sz="2400" spc="-5">
                <a:latin typeface="Arial Narrow"/>
                <a:cs typeface="Arial Narrow"/>
              </a:rPr>
              <a:t>e</a:t>
            </a:r>
            <a:r>
              <a:rPr dirty="0" sz="2400" spc="5">
                <a:latin typeface="Arial Narrow"/>
                <a:cs typeface="Arial Narrow"/>
              </a:rPr>
              <a:t>s</a:t>
            </a:r>
            <a:r>
              <a:rPr dirty="0" sz="2400" spc="-5">
                <a:latin typeface="Arial Narrow"/>
                <a:cs typeface="Arial Narrow"/>
              </a:rPr>
              <a:t>it</a:t>
            </a:r>
            <a:r>
              <a:rPr dirty="0" sz="2400">
                <a:latin typeface="Arial Narrow"/>
                <a:cs typeface="Arial Narrow"/>
              </a:rPr>
              <a:t>a  </a:t>
            </a:r>
            <a:r>
              <a:rPr dirty="0" sz="2400" spc="-254">
                <a:latin typeface="Arial Narrow"/>
                <a:cs typeface="Arial Narrow"/>
              </a:rPr>
              <a:t> </a:t>
            </a:r>
            <a:r>
              <a:rPr dirty="0" sz="2400" spc="-5">
                <a:latin typeface="Arial Narrow"/>
                <a:cs typeface="Arial Narrow"/>
              </a:rPr>
              <a:t>par</a:t>
            </a:r>
            <a:r>
              <a:rPr dirty="0" sz="2400">
                <a:latin typeface="Arial Narrow"/>
                <a:cs typeface="Arial Narrow"/>
              </a:rPr>
              <a:t>a  </a:t>
            </a:r>
            <a:r>
              <a:rPr dirty="0" sz="2400" spc="-265">
                <a:latin typeface="Arial Narrow"/>
                <a:cs typeface="Arial Narrow"/>
              </a:rPr>
              <a:t> </a:t>
            </a:r>
            <a:r>
              <a:rPr dirty="0" sz="2400" spc="5">
                <a:latin typeface="Arial Narrow"/>
                <a:cs typeface="Arial Narrow"/>
              </a:rPr>
              <a:t>d</a:t>
            </a:r>
            <a:r>
              <a:rPr dirty="0" sz="2400" spc="-5">
                <a:latin typeface="Arial Narrow"/>
                <a:cs typeface="Arial Narrow"/>
              </a:rPr>
              <a:t>a</a:t>
            </a:r>
            <a:r>
              <a:rPr dirty="0" sz="2400">
                <a:latin typeface="Arial Narrow"/>
                <a:cs typeface="Arial Narrow"/>
              </a:rPr>
              <a:t>r  </a:t>
            </a:r>
            <a:r>
              <a:rPr dirty="0" sz="2400" spc="-260">
                <a:latin typeface="Arial Narrow"/>
                <a:cs typeface="Arial Narrow"/>
              </a:rPr>
              <a:t> </a:t>
            </a:r>
            <a:r>
              <a:rPr dirty="0" sz="2400" spc="-5">
                <a:latin typeface="Arial Narrow"/>
                <a:cs typeface="Arial Narrow"/>
              </a:rPr>
              <a:t>se</a:t>
            </a:r>
            <a:r>
              <a:rPr dirty="0" sz="2400" spc="5">
                <a:latin typeface="Arial Narrow"/>
                <a:cs typeface="Arial Narrow"/>
              </a:rPr>
              <a:t>r</a:t>
            </a:r>
            <a:r>
              <a:rPr dirty="0" sz="2400" spc="-5">
                <a:latin typeface="Arial Narrow"/>
                <a:cs typeface="Arial Narrow"/>
              </a:rPr>
              <a:t>vi</a:t>
            </a:r>
            <a:r>
              <a:rPr dirty="0" sz="2400" spc="5">
                <a:latin typeface="Arial Narrow"/>
                <a:cs typeface="Arial Narrow"/>
              </a:rPr>
              <a:t>c</a:t>
            </a:r>
            <a:r>
              <a:rPr dirty="0" sz="2400" spc="-5">
                <a:latin typeface="Arial Narrow"/>
                <a:cs typeface="Arial Narrow"/>
              </a:rPr>
              <a:t>i</a:t>
            </a:r>
            <a:r>
              <a:rPr dirty="0" sz="2400">
                <a:latin typeface="Arial Narrow"/>
                <a:cs typeface="Arial Narrow"/>
              </a:rPr>
              <a:t>o </a:t>
            </a:r>
            <a:r>
              <a:rPr dirty="0" sz="2400" spc="270">
                <a:latin typeface="Arial Narrow"/>
                <a:cs typeface="Arial Narrow"/>
              </a:rPr>
              <a:t> </a:t>
            </a:r>
            <a:r>
              <a:rPr dirty="0" sz="2400">
                <a:latin typeface="Arial Narrow"/>
                <a:cs typeface="Arial Narrow"/>
              </a:rPr>
              <a:t>a  </a:t>
            </a:r>
            <a:r>
              <a:rPr dirty="0" sz="2400" spc="-254">
                <a:latin typeface="Arial Narrow"/>
                <a:cs typeface="Arial Narrow"/>
              </a:rPr>
              <a:t> </a:t>
            </a:r>
            <a:r>
              <a:rPr dirty="0" sz="2400" spc="5">
                <a:latin typeface="Arial Narrow"/>
                <a:cs typeface="Arial Narrow"/>
              </a:rPr>
              <a:t>e</a:t>
            </a:r>
            <a:r>
              <a:rPr dirty="0" sz="2400" spc="-5">
                <a:latin typeface="Arial Narrow"/>
                <a:cs typeface="Arial Narrow"/>
              </a:rPr>
              <a:t>st</a:t>
            </a:r>
            <a:r>
              <a:rPr dirty="0" sz="2400">
                <a:latin typeface="Arial Narrow"/>
                <a:cs typeface="Arial Narrow"/>
              </a:rPr>
              <a:t>a  </a:t>
            </a:r>
            <a:r>
              <a:rPr dirty="0" sz="2400" spc="-260">
                <a:latin typeface="Arial Narrow"/>
                <a:cs typeface="Arial Narrow"/>
              </a:rPr>
              <a:t> </a:t>
            </a:r>
            <a:r>
              <a:rPr dirty="0" sz="2400">
                <a:latin typeface="Arial Narrow"/>
                <a:cs typeface="Arial Narrow"/>
              </a:rPr>
              <a:t>red  </a:t>
            </a:r>
            <a:r>
              <a:rPr dirty="0" sz="2400" spc="-265">
                <a:latin typeface="Arial Narrow"/>
                <a:cs typeface="Arial Narrow"/>
              </a:rPr>
              <a:t> </a:t>
            </a:r>
            <a:r>
              <a:rPr dirty="0" sz="2400" spc="-5">
                <a:latin typeface="Arial Narrow"/>
                <a:cs typeface="Arial Narrow"/>
              </a:rPr>
              <a:t>c</a:t>
            </a:r>
            <a:r>
              <a:rPr dirty="0" sz="2400" spc="5">
                <a:latin typeface="Arial Narrow"/>
                <a:cs typeface="Arial Narrow"/>
              </a:rPr>
              <a:t>o</a:t>
            </a:r>
            <a:r>
              <a:rPr dirty="0" sz="2400">
                <a:latin typeface="Arial Narrow"/>
                <a:cs typeface="Arial Narrow"/>
              </a:rPr>
              <a:t>n</a:t>
            </a:r>
            <a:r>
              <a:rPr dirty="0" sz="2400">
                <a:latin typeface="Arial Narrow"/>
                <a:cs typeface="Arial Narrow"/>
              </a:rPr>
              <a:t> restricci</a:t>
            </a:r>
            <a:r>
              <a:rPr dirty="0" sz="2400" spc="-10">
                <a:latin typeface="Arial Narrow"/>
                <a:cs typeface="Arial Narrow"/>
              </a:rPr>
              <a:t>o</a:t>
            </a:r>
            <a:r>
              <a:rPr dirty="0" sz="2400" spc="-5">
                <a:latin typeface="Arial Narrow"/>
                <a:cs typeface="Arial Narrow"/>
              </a:rPr>
              <a:t>ne</a:t>
            </a:r>
            <a:r>
              <a:rPr dirty="0" sz="2400">
                <a:latin typeface="Arial Narrow"/>
                <a:cs typeface="Arial Narrow"/>
              </a:rPr>
              <a:t>s</a:t>
            </a:r>
            <a:r>
              <a:rPr dirty="0" sz="2400" spc="40">
                <a:latin typeface="Arial Narrow"/>
                <a:cs typeface="Arial Narrow"/>
              </a:rPr>
              <a:t> </a:t>
            </a:r>
            <a:r>
              <a:rPr dirty="0" sz="2400" spc="-5">
                <a:latin typeface="Arial Narrow"/>
                <a:cs typeface="Arial Narrow"/>
              </a:rPr>
              <a:t>d</a:t>
            </a:r>
            <a:r>
              <a:rPr dirty="0" sz="2400">
                <a:latin typeface="Arial Narrow"/>
                <a:cs typeface="Arial Narrow"/>
              </a:rPr>
              <a:t>e</a:t>
            </a:r>
            <a:r>
              <a:rPr dirty="0" sz="2400" spc="10">
                <a:latin typeface="Arial Narrow"/>
                <a:cs typeface="Arial Narrow"/>
              </a:rPr>
              <a:t> </a:t>
            </a:r>
            <a:r>
              <a:rPr dirty="0" sz="2400" spc="-5">
                <a:latin typeface="Arial Narrow"/>
                <a:cs typeface="Arial Narrow"/>
              </a:rPr>
              <a:t>conectiv</a:t>
            </a:r>
            <a:r>
              <a:rPr dirty="0" sz="2400" spc="-15">
                <a:latin typeface="Arial Narrow"/>
                <a:cs typeface="Arial Narrow"/>
              </a:rPr>
              <a:t>i</a:t>
            </a:r>
            <a:r>
              <a:rPr dirty="0" sz="2400" spc="-5">
                <a:latin typeface="Arial Narrow"/>
                <a:cs typeface="Arial Narrow"/>
              </a:rPr>
              <a:t>d</a:t>
            </a:r>
            <a:r>
              <a:rPr dirty="0" sz="2400">
                <a:latin typeface="Arial Narrow"/>
                <a:cs typeface="Arial Narrow"/>
              </a:rPr>
              <a:t>ad.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6240" y="1575816"/>
            <a:ext cx="8452104" cy="50063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77190" y="1556766"/>
            <a:ext cx="8490585" cy="5044440"/>
          </a:xfrm>
          <a:custGeom>
            <a:avLst/>
            <a:gdLst/>
            <a:ahLst/>
            <a:cxnLst/>
            <a:rect l="l" t="t" r="r" b="b"/>
            <a:pathLst>
              <a:path w="8490585" h="5044440">
                <a:moveTo>
                  <a:pt x="0" y="5044439"/>
                </a:moveTo>
                <a:lnTo>
                  <a:pt x="8490204" y="5044439"/>
                </a:lnTo>
                <a:lnTo>
                  <a:pt x="8490204" y="0"/>
                </a:lnTo>
                <a:lnTo>
                  <a:pt x="0" y="0"/>
                </a:lnTo>
                <a:lnTo>
                  <a:pt x="0" y="5044439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96240" y="1568196"/>
            <a:ext cx="8452104" cy="50048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77190" y="1549146"/>
            <a:ext cx="8490585" cy="5043170"/>
          </a:xfrm>
          <a:custGeom>
            <a:avLst/>
            <a:gdLst/>
            <a:ahLst/>
            <a:cxnLst/>
            <a:rect l="l" t="t" r="r" b="b"/>
            <a:pathLst>
              <a:path w="8490585" h="5043170">
                <a:moveTo>
                  <a:pt x="0" y="5042916"/>
                </a:moveTo>
                <a:lnTo>
                  <a:pt x="8490204" y="5042916"/>
                </a:lnTo>
                <a:lnTo>
                  <a:pt x="8490204" y="0"/>
                </a:lnTo>
                <a:lnTo>
                  <a:pt x="0" y="0"/>
                </a:lnTo>
                <a:lnTo>
                  <a:pt x="0" y="5042916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6240" y="1575816"/>
            <a:ext cx="8452104" cy="5006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77190" y="1556766"/>
            <a:ext cx="8490585" cy="5044440"/>
          </a:xfrm>
          <a:custGeom>
            <a:avLst/>
            <a:gdLst/>
            <a:ahLst/>
            <a:cxnLst/>
            <a:rect l="l" t="t" r="r" b="b"/>
            <a:pathLst>
              <a:path w="8490585" h="5044440">
                <a:moveTo>
                  <a:pt x="0" y="5044439"/>
                </a:moveTo>
                <a:lnTo>
                  <a:pt x="8490204" y="5044439"/>
                </a:lnTo>
                <a:lnTo>
                  <a:pt x="8490204" y="0"/>
                </a:lnTo>
                <a:lnTo>
                  <a:pt x="0" y="0"/>
                </a:lnTo>
                <a:lnTo>
                  <a:pt x="0" y="5044439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7341" y="351836"/>
            <a:ext cx="7547609" cy="1113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</a:pPr>
            <a:r>
              <a:rPr dirty="0" sz="2800" spc="-15" b="1">
                <a:latin typeface="Arial Narrow"/>
                <a:cs typeface="Arial Narrow"/>
              </a:rPr>
              <a:t>Ej</a:t>
            </a:r>
            <a:r>
              <a:rPr dirty="0" sz="2800" spc="-30" b="1">
                <a:latin typeface="Arial Narrow"/>
                <a:cs typeface="Arial Narrow"/>
              </a:rPr>
              <a:t>e</a:t>
            </a:r>
            <a:r>
              <a:rPr dirty="0" sz="2800" spc="-15" b="1">
                <a:latin typeface="Arial Narrow"/>
                <a:cs typeface="Arial Narrow"/>
              </a:rPr>
              <a:t>rcicio</a:t>
            </a:r>
            <a:r>
              <a:rPr dirty="0" sz="2400">
                <a:latin typeface="Arial Narrow"/>
                <a:cs typeface="Arial Narrow"/>
              </a:rPr>
              <a:t>:</a:t>
            </a:r>
            <a:r>
              <a:rPr dirty="0" sz="2400" spc="65">
                <a:latin typeface="Arial Narrow"/>
                <a:cs typeface="Arial Narrow"/>
              </a:rPr>
              <a:t> </a:t>
            </a:r>
            <a:r>
              <a:rPr dirty="0" sz="2400" spc="-10">
                <a:latin typeface="Arial Narrow"/>
                <a:cs typeface="Arial Narrow"/>
              </a:rPr>
              <a:t>U</a:t>
            </a:r>
            <a:r>
              <a:rPr dirty="0" sz="2400">
                <a:latin typeface="Arial Narrow"/>
                <a:cs typeface="Arial Narrow"/>
              </a:rPr>
              <a:t>til</a:t>
            </a:r>
            <a:r>
              <a:rPr dirty="0" sz="2400" spc="-15">
                <a:latin typeface="Arial Narrow"/>
                <a:cs typeface="Arial Narrow"/>
              </a:rPr>
              <a:t>i</a:t>
            </a:r>
            <a:r>
              <a:rPr dirty="0" sz="2400" spc="5">
                <a:latin typeface="Arial Narrow"/>
                <a:cs typeface="Arial Narrow"/>
              </a:rPr>
              <a:t>z</a:t>
            </a:r>
            <a:r>
              <a:rPr dirty="0" sz="2400">
                <a:latin typeface="Arial Narrow"/>
                <a:cs typeface="Arial Narrow"/>
              </a:rPr>
              <a:t>a</a:t>
            </a:r>
            <a:r>
              <a:rPr dirty="0" sz="2400" spc="65">
                <a:latin typeface="Arial Narrow"/>
                <a:cs typeface="Arial Narrow"/>
              </a:rPr>
              <a:t> </a:t>
            </a:r>
            <a:r>
              <a:rPr dirty="0" sz="2400" spc="-10">
                <a:latin typeface="Arial Narrow"/>
                <a:cs typeface="Arial Narrow"/>
              </a:rPr>
              <a:t>l</a:t>
            </a:r>
            <a:r>
              <a:rPr dirty="0" sz="2400">
                <a:latin typeface="Arial Narrow"/>
                <a:cs typeface="Arial Narrow"/>
              </a:rPr>
              <a:t>a</a:t>
            </a:r>
            <a:r>
              <a:rPr dirty="0" sz="2400" spc="60">
                <a:latin typeface="Arial Narrow"/>
                <a:cs typeface="Arial Narrow"/>
              </a:rPr>
              <a:t> </a:t>
            </a:r>
            <a:r>
              <a:rPr dirty="0" sz="2400" spc="5">
                <a:latin typeface="Arial Narrow"/>
                <a:cs typeface="Arial Narrow"/>
              </a:rPr>
              <a:t>d</a:t>
            </a:r>
            <a:r>
              <a:rPr dirty="0" sz="2400" spc="-5">
                <a:latin typeface="Arial Narrow"/>
                <a:cs typeface="Arial Narrow"/>
              </a:rPr>
              <a:t>irec</a:t>
            </a:r>
            <a:r>
              <a:rPr dirty="0" sz="2400" spc="5">
                <a:latin typeface="Arial Narrow"/>
                <a:cs typeface="Arial Narrow"/>
              </a:rPr>
              <a:t>c</a:t>
            </a:r>
            <a:r>
              <a:rPr dirty="0" sz="2400" spc="-5">
                <a:latin typeface="Arial Narrow"/>
                <a:cs typeface="Arial Narrow"/>
              </a:rPr>
              <a:t>ió</a:t>
            </a:r>
            <a:r>
              <a:rPr dirty="0" sz="2400">
                <a:latin typeface="Arial Narrow"/>
                <a:cs typeface="Arial Narrow"/>
              </a:rPr>
              <a:t>n</a:t>
            </a:r>
            <a:r>
              <a:rPr dirty="0" sz="2400" spc="75">
                <a:latin typeface="Arial Narrow"/>
                <a:cs typeface="Arial Narrow"/>
              </a:rPr>
              <a:t> </a:t>
            </a:r>
            <a:r>
              <a:rPr dirty="0" sz="2400" spc="-5">
                <a:latin typeface="Arial Narrow"/>
                <a:cs typeface="Arial Narrow"/>
              </a:rPr>
              <a:t>d</a:t>
            </a:r>
            <a:r>
              <a:rPr dirty="0" sz="2400">
                <a:latin typeface="Arial Narrow"/>
                <a:cs typeface="Arial Narrow"/>
              </a:rPr>
              <a:t>e</a:t>
            </a:r>
            <a:r>
              <a:rPr dirty="0" sz="2400" spc="60">
                <a:latin typeface="Arial Narrow"/>
                <a:cs typeface="Arial Narrow"/>
              </a:rPr>
              <a:t> </a:t>
            </a:r>
            <a:r>
              <a:rPr dirty="0" sz="2400">
                <a:latin typeface="Arial Narrow"/>
                <a:cs typeface="Arial Narrow"/>
              </a:rPr>
              <a:t>IP</a:t>
            </a:r>
            <a:r>
              <a:rPr dirty="0" sz="2400" spc="10">
                <a:latin typeface="Arial Narrow"/>
                <a:cs typeface="Arial Narrow"/>
              </a:rPr>
              <a:t>v</a:t>
            </a:r>
            <a:r>
              <a:rPr dirty="0" sz="2400">
                <a:latin typeface="Arial Narrow"/>
                <a:cs typeface="Arial Narrow"/>
              </a:rPr>
              <a:t>4</a:t>
            </a:r>
            <a:r>
              <a:rPr dirty="0" sz="2400" spc="60">
                <a:latin typeface="Arial Narrow"/>
                <a:cs typeface="Arial Narrow"/>
              </a:rPr>
              <a:t> </a:t>
            </a:r>
            <a:r>
              <a:rPr dirty="0" sz="2400" spc="5" b="1">
                <a:latin typeface="Arial Narrow"/>
                <a:cs typeface="Arial Narrow"/>
              </a:rPr>
              <a:t>2</a:t>
            </a:r>
            <a:r>
              <a:rPr dirty="0" sz="2400" spc="-5" b="1">
                <a:latin typeface="Arial Narrow"/>
                <a:cs typeface="Arial Narrow"/>
              </a:rPr>
              <a:t>21</a:t>
            </a:r>
            <a:r>
              <a:rPr dirty="0" sz="2400" spc="15" b="1">
                <a:latin typeface="Arial Narrow"/>
                <a:cs typeface="Arial Narrow"/>
              </a:rPr>
              <a:t>.</a:t>
            </a:r>
            <a:r>
              <a:rPr dirty="0" sz="2400" spc="-5" b="1">
                <a:latin typeface="Arial Narrow"/>
                <a:cs typeface="Arial Narrow"/>
              </a:rPr>
              <a:t>7</a:t>
            </a:r>
            <a:r>
              <a:rPr dirty="0" sz="2400" b="1">
                <a:latin typeface="Arial Narrow"/>
                <a:cs typeface="Arial Narrow"/>
              </a:rPr>
              <a:t>.</a:t>
            </a:r>
            <a:r>
              <a:rPr dirty="0" sz="2400" spc="5" b="1">
                <a:latin typeface="Arial Narrow"/>
                <a:cs typeface="Arial Narrow"/>
              </a:rPr>
              <a:t>5</a:t>
            </a:r>
            <a:r>
              <a:rPr dirty="0" sz="2400" spc="-5" b="1">
                <a:latin typeface="Arial Narrow"/>
                <a:cs typeface="Arial Narrow"/>
              </a:rPr>
              <a:t>5</a:t>
            </a:r>
            <a:r>
              <a:rPr dirty="0" sz="2400" b="1">
                <a:latin typeface="Arial Narrow"/>
                <a:cs typeface="Arial Narrow"/>
              </a:rPr>
              <a:t>.0 </a:t>
            </a:r>
            <a:r>
              <a:rPr dirty="0" sz="2400" spc="125" b="1">
                <a:latin typeface="Arial Narrow"/>
                <a:cs typeface="Arial Narrow"/>
              </a:rPr>
              <a:t> </a:t>
            </a:r>
            <a:r>
              <a:rPr dirty="0" sz="2400" spc="-5">
                <a:latin typeface="Arial Narrow"/>
                <a:cs typeface="Arial Narrow"/>
              </a:rPr>
              <a:t>p</a:t>
            </a:r>
            <a:r>
              <a:rPr dirty="0" sz="2400">
                <a:latin typeface="Arial Narrow"/>
                <a:cs typeface="Arial Narrow"/>
              </a:rPr>
              <a:t>ara</a:t>
            </a:r>
            <a:r>
              <a:rPr dirty="0" sz="2400" spc="55">
                <a:latin typeface="Arial Narrow"/>
                <a:cs typeface="Arial Narrow"/>
              </a:rPr>
              <a:t> </a:t>
            </a:r>
            <a:r>
              <a:rPr dirty="0" sz="2400" spc="-5">
                <a:latin typeface="Arial Narrow"/>
                <a:cs typeface="Arial Narrow"/>
              </a:rPr>
              <a:t>de</a:t>
            </a:r>
            <a:r>
              <a:rPr dirty="0" sz="2400" spc="5">
                <a:latin typeface="Arial Narrow"/>
                <a:cs typeface="Arial Narrow"/>
              </a:rPr>
              <a:t>t</a:t>
            </a:r>
            <a:r>
              <a:rPr dirty="0" sz="2400" spc="-5">
                <a:latin typeface="Arial Narrow"/>
                <a:cs typeface="Arial Narrow"/>
              </a:rPr>
              <a:t>er</a:t>
            </a:r>
            <a:r>
              <a:rPr dirty="0" sz="2400">
                <a:latin typeface="Arial Narrow"/>
                <a:cs typeface="Arial Narrow"/>
              </a:rPr>
              <a:t>m</a:t>
            </a:r>
            <a:r>
              <a:rPr dirty="0" sz="2400" spc="-5">
                <a:latin typeface="Arial Narrow"/>
                <a:cs typeface="Arial Narrow"/>
              </a:rPr>
              <a:t>i</a:t>
            </a:r>
            <a:r>
              <a:rPr dirty="0" sz="2400" spc="-10">
                <a:latin typeface="Arial Narrow"/>
                <a:cs typeface="Arial Narrow"/>
              </a:rPr>
              <a:t>n</a:t>
            </a:r>
            <a:r>
              <a:rPr dirty="0" sz="2400" spc="-5">
                <a:latin typeface="Arial Narrow"/>
                <a:cs typeface="Arial Narrow"/>
              </a:rPr>
              <a:t>ar</a:t>
            </a:r>
            <a:r>
              <a:rPr dirty="0" sz="2400" spc="-5">
                <a:latin typeface="Arial Narrow"/>
                <a:cs typeface="Arial Narrow"/>
              </a:rPr>
              <a:t> e</a:t>
            </a:r>
            <a:r>
              <a:rPr dirty="0" sz="2400">
                <a:latin typeface="Arial Narrow"/>
                <a:cs typeface="Arial Narrow"/>
              </a:rPr>
              <a:t>l  </a:t>
            </a:r>
            <a:r>
              <a:rPr dirty="0" sz="2400" spc="-270">
                <a:latin typeface="Arial Narrow"/>
                <a:cs typeface="Arial Narrow"/>
              </a:rPr>
              <a:t> </a:t>
            </a:r>
            <a:r>
              <a:rPr dirty="0" sz="2400" spc="-15" b="1">
                <a:latin typeface="Arial Narrow"/>
                <a:cs typeface="Arial Narrow"/>
              </a:rPr>
              <a:t>VL</a:t>
            </a:r>
            <a:r>
              <a:rPr dirty="0" sz="2400" spc="-30" b="1">
                <a:latin typeface="Arial Narrow"/>
                <a:cs typeface="Arial Narrow"/>
              </a:rPr>
              <a:t>S</a:t>
            </a:r>
            <a:r>
              <a:rPr dirty="0" sz="2400" b="1">
                <a:latin typeface="Arial Narrow"/>
                <a:cs typeface="Arial Narrow"/>
              </a:rPr>
              <a:t>M  </a:t>
            </a:r>
            <a:r>
              <a:rPr dirty="0" sz="2400" spc="-254" b="1">
                <a:latin typeface="Arial Narrow"/>
                <a:cs typeface="Arial Narrow"/>
              </a:rPr>
              <a:t> </a:t>
            </a:r>
            <a:r>
              <a:rPr dirty="0" sz="2400" spc="5">
                <a:latin typeface="Arial Narrow"/>
                <a:cs typeface="Arial Narrow"/>
              </a:rPr>
              <a:t>qu</a:t>
            </a:r>
            <a:r>
              <a:rPr dirty="0" sz="2400">
                <a:latin typeface="Arial Narrow"/>
                <a:cs typeface="Arial Narrow"/>
              </a:rPr>
              <a:t>e  </a:t>
            </a:r>
            <a:r>
              <a:rPr dirty="0" sz="2400" spc="-265">
                <a:latin typeface="Arial Narrow"/>
                <a:cs typeface="Arial Narrow"/>
              </a:rPr>
              <a:t> </a:t>
            </a:r>
            <a:r>
              <a:rPr dirty="0" sz="2400" spc="-5">
                <a:latin typeface="Arial Narrow"/>
                <a:cs typeface="Arial Narrow"/>
              </a:rPr>
              <a:t>s</a:t>
            </a:r>
            <a:r>
              <a:rPr dirty="0" sz="2400">
                <a:latin typeface="Arial Narrow"/>
                <a:cs typeface="Arial Narrow"/>
              </a:rPr>
              <a:t>e  </a:t>
            </a:r>
            <a:r>
              <a:rPr dirty="0" sz="2400" spc="-265">
                <a:latin typeface="Arial Narrow"/>
                <a:cs typeface="Arial Narrow"/>
              </a:rPr>
              <a:t> </a:t>
            </a:r>
            <a:r>
              <a:rPr dirty="0" sz="2400" spc="5">
                <a:latin typeface="Arial Narrow"/>
                <a:cs typeface="Arial Narrow"/>
              </a:rPr>
              <a:t>n</a:t>
            </a:r>
            <a:r>
              <a:rPr dirty="0" sz="2400" spc="-5">
                <a:latin typeface="Arial Narrow"/>
                <a:cs typeface="Arial Narrow"/>
              </a:rPr>
              <a:t>e</a:t>
            </a:r>
            <a:r>
              <a:rPr dirty="0" sz="2400" spc="5">
                <a:latin typeface="Arial Narrow"/>
                <a:cs typeface="Arial Narrow"/>
              </a:rPr>
              <a:t>c</a:t>
            </a:r>
            <a:r>
              <a:rPr dirty="0" sz="2400" spc="-5">
                <a:latin typeface="Arial Narrow"/>
                <a:cs typeface="Arial Narrow"/>
              </a:rPr>
              <a:t>e</a:t>
            </a:r>
            <a:r>
              <a:rPr dirty="0" sz="2400" spc="5">
                <a:latin typeface="Arial Narrow"/>
                <a:cs typeface="Arial Narrow"/>
              </a:rPr>
              <a:t>s</a:t>
            </a:r>
            <a:r>
              <a:rPr dirty="0" sz="2400" spc="-5">
                <a:latin typeface="Arial Narrow"/>
                <a:cs typeface="Arial Narrow"/>
              </a:rPr>
              <a:t>it</a:t>
            </a:r>
            <a:r>
              <a:rPr dirty="0" sz="2400">
                <a:latin typeface="Arial Narrow"/>
                <a:cs typeface="Arial Narrow"/>
              </a:rPr>
              <a:t>a  </a:t>
            </a:r>
            <a:r>
              <a:rPr dirty="0" sz="2400" spc="-254">
                <a:latin typeface="Arial Narrow"/>
                <a:cs typeface="Arial Narrow"/>
              </a:rPr>
              <a:t> </a:t>
            </a:r>
            <a:r>
              <a:rPr dirty="0" sz="2400" spc="-5">
                <a:latin typeface="Arial Narrow"/>
                <a:cs typeface="Arial Narrow"/>
              </a:rPr>
              <a:t>par</a:t>
            </a:r>
            <a:r>
              <a:rPr dirty="0" sz="2400">
                <a:latin typeface="Arial Narrow"/>
                <a:cs typeface="Arial Narrow"/>
              </a:rPr>
              <a:t>a  </a:t>
            </a:r>
            <a:r>
              <a:rPr dirty="0" sz="2400" spc="-265">
                <a:latin typeface="Arial Narrow"/>
                <a:cs typeface="Arial Narrow"/>
              </a:rPr>
              <a:t> </a:t>
            </a:r>
            <a:r>
              <a:rPr dirty="0" sz="2400" spc="5">
                <a:latin typeface="Arial Narrow"/>
                <a:cs typeface="Arial Narrow"/>
              </a:rPr>
              <a:t>d</a:t>
            </a:r>
            <a:r>
              <a:rPr dirty="0" sz="2400" spc="-5">
                <a:latin typeface="Arial Narrow"/>
                <a:cs typeface="Arial Narrow"/>
              </a:rPr>
              <a:t>a</a:t>
            </a:r>
            <a:r>
              <a:rPr dirty="0" sz="2400">
                <a:latin typeface="Arial Narrow"/>
                <a:cs typeface="Arial Narrow"/>
              </a:rPr>
              <a:t>r  </a:t>
            </a:r>
            <a:r>
              <a:rPr dirty="0" sz="2400" spc="-260">
                <a:latin typeface="Arial Narrow"/>
                <a:cs typeface="Arial Narrow"/>
              </a:rPr>
              <a:t> </a:t>
            </a:r>
            <a:r>
              <a:rPr dirty="0" sz="2400" spc="-5">
                <a:latin typeface="Arial Narrow"/>
                <a:cs typeface="Arial Narrow"/>
              </a:rPr>
              <a:t>se</a:t>
            </a:r>
            <a:r>
              <a:rPr dirty="0" sz="2400" spc="5">
                <a:latin typeface="Arial Narrow"/>
                <a:cs typeface="Arial Narrow"/>
              </a:rPr>
              <a:t>r</a:t>
            </a:r>
            <a:r>
              <a:rPr dirty="0" sz="2400" spc="-5">
                <a:latin typeface="Arial Narrow"/>
                <a:cs typeface="Arial Narrow"/>
              </a:rPr>
              <a:t>vi</a:t>
            </a:r>
            <a:r>
              <a:rPr dirty="0" sz="2400" spc="5">
                <a:latin typeface="Arial Narrow"/>
                <a:cs typeface="Arial Narrow"/>
              </a:rPr>
              <a:t>c</a:t>
            </a:r>
            <a:r>
              <a:rPr dirty="0" sz="2400" spc="-5">
                <a:latin typeface="Arial Narrow"/>
                <a:cs typeface="Arial Narrow"/>
              </a:rPr>
              <a:t>i</a:t>
            </a:r>
            <a:r>
              <a:rPr dirty="0" sz="2400">
                <a:latin typeface="Arial Narrow"/>
                <a:cs typeface="Arial Narrow"/>
              </a:rPr>
              <a:t>o </a:t>
            </a:r>
            <a:r>
              <a:rPr dirty="0" sz="2400" spc="270">
                <a:latin typeface="Arial Narrow"/>
                <a:cs typeface="Arial Narrow"/>
              </a:rPr>
              <a:t> </a:t>
            </a:r>
            <a:r>
              <a:rPr dirty="0" sz="2400">
                <a:latin typeface="Arial Narrow"/>
                <a:cs typeface="Arial Narrow"/>
              </a:rPr>
              <a:t>a  </a:t>
            </a:r>
            <a:r>
              <a:rPr dirty="0" sz="2400" spc="-254">
                <a:latin typeface="Arial Narrow"/>
                <a:cs typeface="Arial Narrow"/>
              </a:rPr>
              <a:t> </a:t>
            </a:r>
            <a:r>
              <a:rPr dirty="0" sz="2400" spc="5">
                <a:latin typeface="Arial Narrow"/>
                <a:cs typeface="Arial Narrow"/>
              </a:rPr>
              <a:t>e</a:t>
            </a:r>
            <a:r>
              <a:rPr dirty="0" sz="2400" spc="-5">
                <a:latin typeface="Arial Narrow"/>
                <a:cs typeface="Arial Narrow"/>
              </a:rPr>
              <a:t>st</a:t>
            </a:r>
            <a:r>
              <a:rPr dirty="0" sz="2400">
                <a:latin typeface="Arial Narrow"/>
                <a:cs typeface="Arial Narrow"/>
              </a:rPr>
              <a:t>a  </a:t>
            </a:r>
            <a:r>
              <a:rPr dirty="0" sz="2400" spc="-260">
                <a:latin typeface="Arial Narrow"/>
                <a:cs typeface="Arial Narrow"/>
              </a:rPr>
              <a:t> </a:t>
            </a:r>
            <a:r>
              <a:rPr dirty="0" sz="2400">
                <a:latin typeface="Arial Narrow"/>
                <a:cs typeface="Arial Narrow"/>
              </a:rPr>
              <a:t>red  </a:t>
            </a:r>
            <a:r>
              <a:rPr dirty="0" sz="2400" spc="-265">
                <a:latin typeface="Arial Narrow"/>
                <a:cs typeface="Arial Narrow"/>
              </a:rPr>
              <a:t> </a:t>
            </a:r>
            <a:r>
              <a:rPr dirty="0" sz="2400" spc="-5">
                <a:latin typeface="Arial Narrow"/>
                <a:cs typeface="Arial Narrow"/>
              </a:rPr>
              <a:t>c</a:t>
            </a:r>
            <a:r>
              <a:rPr dirty="0" sz="2400" spc="5">
                <a:latin typeface="Arial Narrow"/>
                <a:cs typeface="Arial Narrow"/>
              </a:rPr>
              <a:t>o</a:t>
            </a:r>
            <a:r>
              <a:rPr dirty="0" sz="2400">
                <a:latin typeface="Arial Narrow"/>
                <a:cs typeface="Arial Narrow"/>
              </a:rPr>
              <a:t>n</a:t>
            </a:r>
            <a:r>
              <a:rPr dirty="0" sz="2400">
                <a:latin typeface="Arial Narrow"/>
                <a:cs typeface="Arial Narrow"/>
              </a:rPr>
              <a:t> restricci</a:t>
            </a:r>
            <a:r>
              <a:rPr dirty="0" sz="2400" spc="-10">
                <a:latin typeface="Arial Narrow"/>
                <a:cs typeface="Arial Narrow"/>
              </a:rPr>
              <a:t>o</a:t>
            </a:r>
            <a:r>
              <a:rPr dirty="0" sz="2400" spc="-5">
                <a:latin typeface="Arial Narrow"/>
                <a:cs typeface="Arial Narrow"/>
              </a:rPr>
              <a:t>ne</a:t>
            </a:r>
            <a:r>
              <a:rPr dirty="0" sz="2400">
                <a:latin typeface="Arial Narrow"/>
                <a:cs typeface="Arial Narrow"/>
              </a:rPr>
              <a:t>s</a:t>
            </a:r>
            <a:r>
              <a:rPr dirty="0" sz="2400" spc="40">
                <a:latin typeface="Arial Narrow"/>
                <a:cs typeface="Arial Narrow"/>
              </a:rPr>
              <a:t> </a:t>
            </a:r>
            <a:r>
              <a:rPr dirty="0" sz="2400" spc="-5">
                <a:latin typeface="Arial Narrow"/>
                <a:cs typeface="Arial Narrow"/>
              </a:rPr>
              <a:t>d</a:t>
            </a:r>
            <a:r>
              <a:rPr dirty="0" sz="2400">
                <a:latin typeface="Arial Narrow"/>
                <a:cs typeface="Arial Narrow"/>
              </a:rPr>
              <a:t>e</a:t>
            </a:r>
            <a:r>
              <a:rPr dirty="0" sz="2400" spc="10">
                <a:latin typeface="Arial Narrow"/>
                <a:cs typeface="Arial Narrow"/>
              </a:rPr>
              <a:t> </a:t>
            </a:r>
            <a:r>
              <a:rPr dirty="0" sz="2400" spc="-5">
                <a:latin typeface="Arial Narrow"/>
                <a:cs typeface="Arial Narrow"/>
              </a:rPr>
              <a:t>conectiv</a:t>
            </a:r>
            <a:r>
              <a:rPr dirty="0" sz="2400" spc="-15">
                <a:latin typeface="Arial Narrow"/>
                <a:cs typeface="Arial Narrow"/>
              </a:rPr>
              <a:t>i</a:t>
            </a:r>
            <a:r>
              <a:rPr dirty="0" sz="2400" spc="-5">
                <a:latin typeface="Arial Narrow"/>
                <a:cs typeface="Arial Narrow"/>
              </a:rPr>
              <a:t>d</a:t>
            </a:r>
            <a:r>
              <a:rPr dirty="0" sz="2400">
                <a:latin typeface="Arial Narrow"/>
                <a:cs typeface="Arial Narrow"/>
              </a:rPr>
              <a:t>ad.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6240" y="1563624"/>
            <a:ext cx="8452104" cy="5004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77190" y="1544574"/>
            <a:ext cx="8490585" cy="5043170"/>
          </a:xfrm>
          <a:custGeom>
            <a:avLst/>
            <a:gdLst/>
            <a:ahLst/>
            <a:cxnLst/>
            <a:rect l="l" t="t" r="r" b="b"/>
            <a:pathLst>
              <a:path w="8490585" h="5043170">
                <a:moveTo>
                  <a:pt x="0" y="5042916"/>
                </a:moveTo>
                <a:lnTo>
                  <a:pt x="8490204" y="5042916"/>
                </a:lnTo>
                <a:lnTo>
                  <a:pt x="8490204" y="0"/>
                </a:lnTo>
                <a:lnTo>
                  <a:pt x="0" y="0"/>
                </a:lnTo>
                <a:lnTo>
                  <a:pt x="0" y="5042916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96240" y="1563624"/>
            <a:ext cx="8452104" cy="50048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77190" y="1544574"/>
            <a:ext cx="8490585" cy="5043170"/>
          </a:xfrm>
          <a:custGeom>
            <a:avLst/>
            <a:gdLst/>
            <a:ahLst/>
            <a:cxnLst/>
            <a:rect l="l" t="t" r="r" b="b"/>
            <a:pathLst>
              <a:path w="8490585" h="5043170">
                <a:moveTo>
                  <a:pt x="0" y="5042916"/>
                </a:moveTo>
                <a:lnTo>
                  <a:pt x="8490204" y="5042916"/>
                </a:lnTo>
                <a:lnTo>
                  <a:pt x="8490204" y="0"/>
                </a:lnTo>
                <a:lnTo>
                  <a:pt x="0" y="0"/>
                </a:lnTo>
                <a:lnTo>
                  <a:pt x="0" y="5042916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5384" y="1522475"/>
            <a:ext cx="8506968" cy="50383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86334" y="1503425"/>
            <a:ext cx="8545195" cy="5076825"/>
          </a:xfrm>
          <a:custGeom>
            <a:avLst/>
            <a:gdLst/>
            <a:ahLst/>
            <a:cxnLst/>
            <a:rect l="l" t="t" r="r" b="b"/>
            <a:pathLst>
              <a:path w="8545195" h="5076825">
                <a:moveTo>
                  <a:pt x="0" y="5076444"/>
                </a:moveTo>
                <a:lnTo>
                  <a:pt x="8545068" y="5076444"/>
                </a:lnTo>
                <a:lnTo>
                  <a:pt x="8545068" y="0"/>
                </a:lnTo>
                <a:lnTo>
                  <a:pt x="0" y="0"/>
                </a:lnTo>
                <a:lnTo>
                  <a:pt x="0" y="507644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5108" y="2564892"/>
            <a:ext cx="7056120" cy="3794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34339" y="702593"/>
            <a:ext cx="7549515" cy="1793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400" spc="-15">
                <a:latin typeface="Arial Narrow"/>
                <a:cs typeface="Arial Narrow"/>
              </a:rPr>
              <a:t>P</a:t>
            </a:r>
            <a:r>
              <a:rPr dirty="0" sz="2400" spc="-25">
                <a:latin typeface="Arial Narrow"/>
                <a:cs typeface="Arial Narrow"/>
              </a:rPr>
              <a:t>a</a:t>
            </a:r>
            <a:r>
              <a:rPr dirty="0" sz="2400">
                <a:latin typeface="Arial Narrow"/>
                <a:cs typeface="Arial Narrow"/>
              </a:rPr>
              <a:t>ra</a:t>
            </a:r>
            <a:r>
              <a:rPr dirty="0" sz="2400" spc="90">
                <a:latin typeface="Arial Narrow"/>
                <a:cs typeface="Arial Narrow"/>
              </a:rPr>
              <a:t> </a:t>
            </a:r>
            <a:r>
              <a:rPr dirty="0" sz="2400" spc="-5">
                <a:latin typeface="Arial Narrow"/>
                <a:cs typeface="Arial Narrow"/>
              </a:rPr>
              <a:t>e</a:t>
            </a:r>
            <a:r>
              <a:rPr dirty="0" sz="2400">
                <a:latin typeface="Arial Narrow"/>
                <a:cs typeface="Arial Narrow"/>
              </a:rPr>
              <a:t>l</a:t>
            </a:r>
            <a:r>
              <a:rPr dirty="0" sz="2400" spc="80">
                <a:latin typeface="Arial Narrow"/>
                <a:cs typeface="Arial Narrow"/>
              </a:rPr>
              <a:t> </a:t>
            </a:r>
            <a:r>
              <a:rPr dirty="0" sz="2400" spc="5">
                <a:latin typeface="Arial Narrow"/>
                <a:cs typeface="Arial Narrow"/>
              </a:rPr>
              <a:t>s</a:t>
            </a:r>
            <a:r>
              <a:rPr dirty="0" sz="2400" spc="-5">
                <a:latin typeface="Arial Narrow"/>
                <a:cs typeface="Arial Narrow"/>
              </a:rPr>
              <a:t>ig</a:t>
            </a:r>
            <a:r>
              <a:rPr dirty="0" sz="2400" spc="10">
                <a:latin typeface="Arial Narrow"/>
                <a:cs typeface="Arial Narrow"/>
              </a:rPr>
              <a:t>u</a:t>
            </a:r>
            <a:r>
              <a:rPr dirty="0" sz="2400" spc="-5">
                <a:latin typeface="Arial Narrow"/>
                <a:cs typeface="Arial Narrow"/>
              </a:rPr>
              <a:t>ien</a:t>
            </a:r>
            <a:r>
              <a:rPr dirty="0" sz="2400" spc="5">
                <a:latin typeface="Arial Narrow"/>
                <a:cs typeface="Arial Narrow"/>
              </a:rPr>
              <a:t>t</a:t>
            </a:r>
            <a:r>
              <a:rPr dirty="0" sz="2400">
                <a:latin typeface="Arial Narrow"/>
                <a:cs typeface="Arial Narrow"/>
              </a:rPr>
              <a:t>e</a:t>
            </a:r>
            <a:r>
              <a:rPr dirty="0" sz="2400" spc="90">
                <a:latin typeface="Arial Narrow"/>
                <a:cs typeface="Arial Narrow"/>
              </a:rPr>
              <a:t> </a:t>
            </a:r>
            <a:r>
              <a:rPr dirty="0" sz="2400" spc="5">
                <a:latin typeface="Arial Narrow"/>
                <a:cs typeface="Arial Narrow"/>
              </a:rPr>
              <a:t>d</a:t>
            </a:r>
            <a:r>
              <a:rPr dirty="0" sz="2400" spc="-5">
                <a:latin typeface="Arial Narrow"/>
                <a:cs typeface="Arial Narrow"/>
              </a:rPr>
              <a:t>ise</a:t>
            </a:r>
            <a:r>
              <a:rPr dirty="0" sz="2400" spc="10">
                <a:latin typeface="Arial Narrow"/>
                <a:cs typeface="Arial Narrow"/>
              </a:rPr>
              <a:t>ñ</a:t>
            </a:r>
            <a:r>
              <a:rPr dirty="0" sz="2400">
                <a:latin typeface="Arial Narrow"/>
                <a:cs typeface="Arial Narrow"/>
              </a:rPr>
              <a:t>o</a:t>
            </a:r>
            <a:r>
              <a:rPr dirty="0" sz="2400" spc="90">
                <a:latin typeface="Arial Narrow"/>
                <a:cs typeface="Arial Narrow"/>
              </a:rPr>
              <a:t> </a:t>
            </a:r>
            <a:r>
              <a:rPr dirty="0" sz="2400" spc="5">
                <a:latin typeface="Arial Narrow"/>
                <a:cs typeface="Arial Narrow"/>
              </a:rPr>
              <a:t>d</a:t>
            </a:r>
            <a:r>
              <a:rPr dirty="0" sz="2400">
                <a:latin typeface="Arial Narrow"/>
                <a:cs typeface="Arial Narrow"/>
              </a:rPr>
              <a:t>e</a:t>
            </a:r>
            <a:r>
              <a:rPr dirty="0" sz="2400" spc="95">
                <a:latin typeface="Arial Narrow"/>
                <a:cs typeface="Arial Narrow"/>
              </a:rPr>
              <a:t> </a:t>
            </a:r>
            <a:r>
              <a:rPr dirty="0" sz="2400">
                <a:latin typeface="Arial Narrow"/>
                <a:cs typeface="Arial Narrow"/>
              </a:rPr>
              <a:t>red</a:t>
            </a:r>
            <a:r>
              <a:rPr dirty="0" sz="2400" spc="85">
                <a:latin typeface="Arial Narrow"/>
                <a:cs typeface="Arial Narrow"/>
              </a:rPr>
              <a:t> </a:t>
            </a:r>
            <a:r>
              <a:rPr dirty="0" sz="2400" spc="-15">
                <a:latin typeface="Arial Narrow"/>
                <a:cs typeface="Arial Narrow"/>
              </a:rPr>
              <a:t>¿Cuán</a:t>
            </a:r>
            <a:r>
              <a:rPr dirty="0" sz="2400">
                <a:latin typeface="Arial Narrow"/>
                <a:cs typeface="Arial Narrow"/>
              </a:rPr>
              <a:t>t</a:t>
            </a:r>
            <a:r>
              <a:rPr dirty="0" sz="2400" spc="5">
                <a:latin typeface="Arial Narrow"/>
                <a:cs typeface="Arial Narrow"/>
              </a:rPr>
              <a:t>a</a:t>
            </a:r>
            <a:r>
              <a:rPr dirty="0" sz="2400">
                <a:latin typeface="Arial Narrow"/>
                <a:cs typeface="Arial Narrow"/>
              </a:rPr>
              <a:t>s</a:t>
            </a:r>
            <a:r>
              <a:rPr dirty="0" sz="2400" spc="95">
                <a:latin typeface="Arial Narrow"/>
                <a:cs typeface="Arial Narrow"/>
              </a:rPr>
              <a:t> </a:t>
            </a:r>
            <a:r>
              <a:rPr dirty="0" sz="2400" spc="-5">
                <a:latin typeface="Arial Narrow"/>
                <a:cs typeface="Arial Narrow"/>
              </a:rPr>
              <a:t>subr</a:t>
            </a:r>
            <a:r>
              <a:rPr dirty="0" sz="2400" spc="5">
                <a:latin typeface="Arial Narrow"/>
                <a:cs typeface="Arial Narrow"/>
              </a:rPr>
              <a:t>ed</a:t>
            </a:r>
            <a:r>
              <a:rPr dirty="0" sz="2400" spc="-5">
                <a:latin typeface="Arial Narrow"/>
                <a:cs typeface="Arial Narrow"/>
              </a:rPr>
              <a:t>es</a:t>
            </a:r>
            <a:r>
              <a:rPr dirty="0" sz="2400">
                <a:latin typeface="Arial Narrow"/>
                <a:cs typeface="Arial Narrow"/>
              </a:rPr>
              <a:t>,</a:t>
            </a:r>
            <a:r>
              <a:rPr dirty="0" sz="2400" spc="95">
                <a:latin typeface="Arial Narrow"/>
                <a:cs typeface="Arial Narrow"/>
              </a:rPr>
              <a:t> </a:t>
            </a:r>
            <a:r>
              <a:rPr dirty="0" sz="2400">
                <a:latin typeface="Arial Narrow"/>
                <a:cs typeface="Arial Narrow"/>
              </a:rPr>
              <a:t>o</a:t>
            </a:r>
            <a:r>
              <a:rPr dirty="0" sz="2400" spc="95">
                <a:latin typeface="Arial Narrow"/>
                <a:cs typeface="Arial Narrow"/>
              </a:rPr>
              <a:t> </a:t>
            </a:r>
            <a:r>
              <a:rPr dirty="0" sz="2400" spc="-5">
                <a:latin typeface="Arial Narrow"/>
                <a:cs typeface="Arial Narrow"/>
              </a:rPr>
              <a:t>do</a:t>
            </a:r>
            <a:r>
              <a:rPr dirty="0" sz="2400">
                <a:latin typeface="Arial Narrow"/>
                <a:cs typeface="Arial Narrow"/>
              </a:rPr>
              <a:t>m</a:t>
            </a:r>
            <a:r>
              <a:rPr dirty="0" sz="2400" spc="-5">
                <a:latin typeface="Arial Narrow"/>
                <a:cs typeface="Arial Narrow"/>
              </a:rPr>
              <a:t>in</a:t>
            </a:r>
            <a:r>
              <a:rPr dirty="0" sz="2400" spc="10">
                <a:latin typeface="Arial Narrow"/>
                <a:cs typeface="Arial Narrow"/>
              </a:rPr>
              <a:t>i</a:t>
            </a:r>
            <a:r>
              <a:rPr dirty="0" sz="2400" spc="-5">
                <a:latin typeface="Arial Narrow"/>
                <a:cs typeface="Arial Narrow"/>
              </a:rPr>
              <a:t>o</a:t>
            </a:r>
            <a:r>
              <a:rPr dirty="0" sz="2400">
                <a:latin typeface="Arial Narrow"/>
                <a:cs typeface="Arial Narrow"/>
              </a:rPr>
              <a:t>s</a:t>
            </a:r>
            <a:r>
              <a:rPr dirty="0" sz="2400" spc="80">
                <a:latin typeface="Arial Narrow"/>
                <a:cs typeface="Arial Narrow"/>
              </a:rPr>
              <a:t> </a:t>
            </a:r>
            <a:r>
              <a:rPr dirty="0" sz="2400" spc="5">
                <a:latin typeface="Arial Narrow"/>
                <a:cs typeface="Arial Narrow"/>
              </a:rPr>
              <a:t>de</a:t>
            </a:r>
            <a:r>
              <a:rPr dirty="0" sz="2400" spc="5">
                <a:latin typeface="Arial Narrow"/>
                <a:cs typeface="Arial Narrow"/>
              </a:rPr>
              <a:t> </a:t>
            </a:r>
            <a:r>
              <a:rPr dirty="0" sz="2400" spc="-5">
                <a:latin typeface="Arial Narrow"/>
                <a:cs typeface="Arial Narrow"/>
              </a:rPr>
              <a:t>broadc</a:t>
            </a:r>
            <a:r>
              <a:rPr dirty="0" sz="2400" spc="-10">
                <a:latin typeface="Arial Narrow"/>
                <a:cs typeface="Arial Narrow"/>
              </a:rPr>
              <a:t>a</a:t>
            </a:r>
            <a:r>
              <a:rPr dirty="0" sz="2400" spc="-5">
                <a:latin typeface="Arial Narrow"/>
                <a:cs typeface="Arial Narrow"/>
              </a:rPr>
              <a:t>s</a:t>
            </a:r>
            <a:r>
              <a:rPr dirty="0" sz="2400" spc="5">
                <a:latin typeface="Arial Narrow"/>
                <a:cs typeface="Arial Narrow"/>
              </a:rPr>
              <a:t>t</a:t>
            </a:r>
            <a:r>
              <a:rPr dirty="0" sz="2400">
                <a:latin typeface="Arial Narrow"/>
                <a:cs typeface="Arial Narrow"/>
              </a:rPr>
              <a:t>,</a:t>
            </a:r>
            <a:r>
              <a:rPr dirty="0" sz="2400" spc="45">
                <a:latin typeface="Arial Narrow"/>
                <a:cs typeface="Arial Narrow"/>
              </a:rPr>
              <a:t> </a:t>
            </a:r>
            <a:r>
              <a:rPr dirty="0" sz="2400" spc="-5">
                <a:latin typeface="Arial Narrow"/>
                <a:cs typeface="Arial Narrow"/>
              </a:rPr>
              <a:t>s</a:t>
            </a:r>
            <a:r>
              <a:rPr dirty="0" sz="2400">
                <a:latin typeface="Arial Narrow"/>
                <a:cs typeface="Arial Narrow"/>
              </a:rPr>
              <a:t>e </a:t>
            </a:r>
            <a:r>
              <a:rPr dirty="0" sz="2400" spc="-5">
                <a:latin typeface="Arial Narrow"/>
                <a:cs typeface="Arial Narrow"/>
              </a:rPr>
              <a:t>neces</a:t>
            </a:r>
            <a:r>
              <a:rPr dirty="0" sz="2400" spc="-15">
                <a:latin typeface="Arial Narrow"/>
                <a:cs typeface="Arial Narrow"/>
              </a:rPr>
              <a:t>i</a:t>
            </a:r>
            <a:r>
              <a:rPr dirty="0" sz="2400">
                <a:latin typeface="Arial Narrow"/>
                <a:cs typeface="Arial Narrow"/>
              </a:rPr>
              <a:t>t</a:t>
            </a:r>
            <a:endParaRPr sz="24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ts val="2870"/>
              </a:lnSpc>
              <a:tabLst>
                <a:tab pos="683260" algn="l"/>
                <a:tab pos="1812289" algn="l"/>
                <a:tab pos="4605020" algn="l"/>
                <a:tab pos="6655434" algn="l"/>
              </a:tabLst>
            </a:pPr>
            <a:r>
              <a:rPr dirty="0" sz="2400" spc="-5">
                <a:latin typeface="Arial Narrow"/>
                <a:cs typeface="Arial Narrow"/>
              </a:rPr>
              <a:t>S</a:t>
            </a:r>
            <a:r>
              <a:rPr dirty="0" sz="2400">
                <a:latin typeface="Arial Narrow"/>
                <a:cs typeface="Arial Narrow"/>
              </a:rPr>
              <a:t>i </a:t>
            </a:r>
            <a:r>
              <a:rPr dirty="0" sz="2400" spc="-105">
                <a:latin typeface="Arial Narrow"/>
                <a:cs typeface="Arial Narrow"/>
              </a:rPr>
              <a:t> </a:t>
            </a:r>
            <a:r>
              <a:rPr dirty="0" sz="2400" spc="5">
                <a:latin typeface="Arial Narrow"/>
                <a:cs typeface="Arial Narrow"/>
              </a:rPr>
              <a:t>l</a:t>
            </a:r>
            <a:r>
              <a:rPr dirty="0" sz="2400">
                <a:latin typeface="Arial Narrow"/>
                <a:cs typeface="Arial Narrow"/>
              </a:rPr>
              <a:t>a	</a:t>
            </a:r>
            <a:r>
              <a:rPr dirty="0" sz="2400" spc="-5">
                <a:latin typeface="Arial Narrow"/>
                <a:cs typeface="Arial Narrow"/>
              </a:rPr>
              <a:t>d</a:t>
            </a:r>
            <a:r>
              <a:rPr dirty="0" sz="2400" spc="-10">
                <a:latin typeface="Arial Narrow"/>
                <a:cs typeface="Arial Narrow"/>
              </a:rPr>
              <a:t>i</a:t>
            </a:r>
            <a:r>
              <a:rPr dirty="0" sz="2400">
                <a:latin typeface="Arial Narrow"/>
                <a:cs typeface="Arial Narrow"/>
              </a:rPr>
              <a:t>rec</a:t>
            </a:r>
            <a:r>
              <a:rPr dirty="0" sz="2400" spc="10">
                <a:latin typeface="Arial Narrow"/>
                <a:cs typeface="Arial Narrow"/>
              </a:rPr>
              <a:t>c</a:t>
            </a:r>
            <a:r>
              <a:rPr dirty="0" sz="2400">
                <a:latin typeface="Arial Narrow"/>
                <a:cs typeface="Arial Narrow"/>
              </a:rPr>
              <a:t>i</a:t>
            </a:r>
            <a:r>
              <a:rPr dirty="0" sz="2400" spc="5">
                <a:latin typeface="Arial Narrow"/>
                <a:cs typeface="Arial Narrow"/>
              </a:rPr>
              <a:t>ó</a:t>
            </a:r>
            <a:r>
              <a:rPr dirty="0" sz="2400">
                <a:latin typeface="Arial Narrow"/>
                <a:cs typeface="Arial Narrow"/>
              </a:rPr>
              <a:t>n	</a:t>
            </a:r>
            <a:r>
              <a:rPr dirty="0" sz="2400" spc="5">
                <a:latin typeface="Arial Narrow"/>
                <a:cs typeface="Arial Narrow"/>
              </a:rPr>
              <a:t>d</a:t>
            </a:r>
            <a:r>
              <a:rPr dirty="0" sz="2400">
                <a:latin typeface="Arial Narrow"/>
                <a:cs typeface="Arial Narrow"/>
              </a:rPr>
              <a:t>e </a:t>
            </a:r>
            <a:r>
              <a:rPr dirty="0" sz="2400" spc="-105">
                <a:latin typeface="Arial Narrow"/>
                <a:cs typeface="Arial Narrow"/>
              </a:rPr>
              <a:t> </a:t>
            </a:r>
            <a:r>
              <a:rPr dirty="0" sz="2400">
                <a:latin typeface="Arial Narrow"/>
                <a:cs typeface="Arial Narrow"/>
              </a:rPr>
              <a:t>I	</a:t>
            </a:r>
            <a:r>
              <a:rPr dirty="0" sz="2400" spc="-5" b="1">
                <a:latin typeface="Arial Narrow"/>
                <a:cs typeface="Arial Narrow"/>
              </a:rPr>
              <a:t>16</a:t>
            </a:r>
            <a:r>
              <a:rPr dirty="0" sz="2400" spc="15" b="1">
                <a:latin typeface="Arial Narrow"/>
                <a:cs typeface="Arial Narrow"/>
              </a:rPr>
              <a:t>.</a:t>
            </a:r>
            <a:r>
              <a:rPr dirty="0" sz="2400" spc="-5" b="1">
                <a:latin typeface="Arial Narrow"/>
                <a:cs typeface="Arial Narrow"/>
              </a:rPr>
              <a:t>1</a:t>
            </a:r>
            <a:r>
              <a:rPr dirty="0" sz="2400" b="1">
                <a:latin typeface="Arial Narrow"/>
                <a:cs typeface="Arial Narrow"/>
              </a:rPr>
              <a:t>2</a:t>
            </a:r>
            <a:r>
              <a:rPr dirty="0" sz="2400" spc="-5" b="1">
                <a:latin typeface="Arial Narrow"/>
                <a:cs typeface="Arial Narrow"/>
              </a:rPr>
              <a:t>8</a:t>
            </a:r>
            <a:r>
              <a:rPr dirty="0" sz="2400" b="1">
                <a:latin typeface="Arial Narrow"/>
                <a:cs typeface="Arial Narrow"/>
              </a:rPr>
              <a:t>.0 </a:t>
            </a:r>
            <a:r>
              <a:rPr dirty="0" sz="2400" spc="-105" b="1">
                <a:latin typeface="Arial Narrow"/>
                <a:cs typeface="Arial Narrow"/>
              </a:rPr>
              <a:t> </a:t>
            </a:r>
            <a:r>
              <a:rPr dirty="0" sz="2400" spc="-10">
                <a:latin typeface="Arial Narrow"/>
                <a:cs typeface="Arial Narrow"/>
              </a:rPr>
              <a:t>¿C</a:t>
            </a:r>
            <a:r>
              <a:rPr dirty="0" sz="2400" spc="-5">
                <a:latin typeface="Arial Narrow"/>
                <a:cs typeface="Arial Narrow"/>
              </a:rPr>
              <a:t>óm</a:t>
            </a:r>
            <a:r>
              <a:rPr dirty="0" sz="2400">
                <a:latin typeface="Arial Narrow"/>
                <a:cs typeface="Arial Narrow"/>
              </a:rPr>
              <a:t>o	</a:t>
            </a:r>
            <a:r>
              <a:rPr dirty="0" sz="2400" spc="5">
                <a:latin typeface="Arial Narrow"/>
                <a:cs typeface="Arial Narrow"/>
              </a:rPr>
              <a:t>s</a:t>
            </a:r>
            <a:r>
              <a:rPr dirty="0" sz="2400" spc="-5">
                <a:latin typeface="Arial Narrow"/>
                <a:cs typeface="Arial Narrow"/>
              </a:rPr>
              <a:t>er</a:t>
            </a:r>
            <a:r>
              <a:rPr dirty="0" sz="2400" spc="5">
                <a:latin typeface="Arial Narrow"/>
                <a:cs typeface="Arial Narrow"/>
              </a:rPr>
              <a:t>í</a:t>
            </a:r>
            <a:r>
              <a:rPr dirty="0" sz="2400">
                <a:latin typeface="Arial Narrow"/>
                <a:cs typeface="Arial Narrow"/>
              </a:rPr>
              <a:t>a </a:t>
            </a:r>
            <a:r>
              <a:rPr dirty="0" sz="2400" spc="-100">
                <a:latin typeface="Arial Narrow"/>
                <a:cs typeface="Arial Narrow"/>
              </a:rPr>
              <a:t> </a:t>
            </a:r>
            <a:r>
              <a:rPr dirty="0" sz="2400" spc="5">
                <a:latin typeface="Arial Narrow"/>
                <a:cs typeface="Arial Narrow"/>
              </a:rPr>
              <a:t>el</a:t>
            </a:r>
            <a:r>
              <a:rPr dirty="0" sz="2400" spc="5">
                <a:latin typeface="Arial Narrow"/>
                <a:cs typeface="Arial Narrow"/>
              </a:rPr>
              <a:t> </a:t>
            </a:r>
            <a:r>
              <a:rPr dirty="0" sz="2400" spc="-5">
                <a:latin typeface="Arial Narrow"/>
                <a:cs typeface="Arial Narrow"/>
              </a:rPr>
              <a:t>esqu</a:t>
            </a:r>
            <a:r>
              <a:rPr dirty="0" sz="2400" spc="-10">
                <a:latin typeface="Arial Narrow"/>
                <a:cs typeface="Arial Narrow"/>
              </a:rPr>
              <a:t>e</a:t>
            </a:r>
            <a:r>
              <a:rPr dirty="0" sz="2400">
                <a:latin typeface="Arial Narrow"/>
                <a:cs typeface="Arial Narrow"/>
              </a:rPr>
              <a:t>ma</a:t>
            </a:r>
            <a:r>
              <a:rPr dirty="0" sz="2400" spc="40">
                <a:latin typeface="Arial Narrow"/>
                <a:cs typeface="Arial Narrow"/>
              </a:rPr>
              <a:t> </a:t>
            </a:r>
            <a:r>
              <a:rPr dirty="0" sz="2400" spc="-5">
                <a:latin typeface="Arial Narrow"/>
                <a:cs typeface="Arial Narrow"/>
              </a:rPr>
              <a:t>d</a:t>
            </a:r>
            <a:r>
              <a:rPr dirty="0" sz="2400">
                <a:latin typeface="Arial Narrow"/>
                <a:cs typeface="Arial Narrow"/>
              </a:rPr>
              <a:t>e</a:t>
            </a:r>
            <a:r>
              <a:rPr dirty="0" sz="2400" spc="10">
                <a:latin typeface="Arial Narrow"/>
                <a:cs typeface="Arial Narrow"/>
              </a:rPr>
              <a:t> </a:t>
            </a:r>
            <a:r>
              <a:rPr dirty="0" sz="2400" spc="-5">
                <a:latin typeface="Arial Narrow"/>
                <a:cs typeface="Arial Narrow"/>
              </a:rPr>
              <a:t>d</a:t>
            </a:r>
            <a:r>
              <a:rPr dirty="0" sz="2400" spc="-10">
                <a:latin typeface="Arial Narrow"/>
                <a:cs typeface="Arial Narrow"/>
              </a:rPr>
              <a:t>i</a:t>
            </a:r>
            <a:r>
              <a:rPr dirty="0" sz="2400">
                <a:latin typeface="Arial Narrow"/>
                <a:cs typeface="Arial Narrow"/>
              </a:rPr>
              <a:t>reccio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22972" y="931164"/>
            <a:ext cx="2360930" cy="4754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0170">
              <a:lnSpc>
                <a:spcPct val="100000"/>
              </a:lnSpc>
            </a:pPr>
            <a:r>
              <a:rPr dirty="0" sz="2400">
                <a:latin typeface="Arial Narrow"/>
                <a:cs typeface="Arial Narrow"/>
              </a:rPr>
              <a:t>an</a:t>
            </a:r>
            <a:r>
              <a:rPr dirty="0" sz="2400" spc="50">
                <a:latin typeface="Arial Narrow"/>
                <a:cs typeface="Arial Narrow"/>
              </a:rPr>
              <a:t> </a:t>
            </a:r>
            <a:r>
              <a:rPr dirty="0" sz="2400" spc="-5">
                <a:latin typeface="Arial Narrow"/>
                <a:cs typeface="Arial Narrow"/>
              </a:rPr>
              <a:t>uti</a:t>
            </a:r>
            <a:r>
              <a:rPr dirty="0" sz="2400" spc="-10">
                <a:latin typeface="Arial Narrow"/>
                <a:cs typeface="Arial Narrow"/>
              </a:rPr>
              <a:t>l</a:t>
            </a:r>
            <a:r>
              <a:rPr dirty="0" sz="2400" spc="-5">
                <a:latin typeface="Arial Narrow"/>
                <a:cs typeface="Arial Narrow"/>
              </a:rPr>
              <a:t>iz</a:t>
            </a:r>
            <a:r>
              <a:rPr dirty="0" sz="2400" spc="-10">
                <a:latin typeface="Arial Narrow"/>
                <a:cs typeface="Arial Narrow"/>
              </a:rPr>
              <a:t>a</a:t>
            </a:r>
            <a:r>
              <a:rPr dirty="0" sz="2400">
                <a:latin typeface="Arial Narrow"/>
                <a:cs typeface="Arial Narrow"/>
              </a:rPr>
              <a:t>r?</a:t>
            </a:r>
            <a:endParaRPr sz="24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ts val="2875"/>
              </a:lnSpc>
              <a:tabLst>
                <a:tab pos="1433830" algn="l"/>
              </a:tabLst>
            </a:pPr>
            <a:r>
              <a:rPr dirty="0" sz="2400" spc="-15">
                <a:latin typeface="Arial Narrow"/>
                <a:cs typeface="Arial Narrow"/>
              </a:rPr>
              <a:t>P</a:t>
            </a:r>
            <a:r>
              <a:rPr dirty="0" sz="2400" spc="-15">
                <a:latin typeface="Arial Narrow"/>
                <a:cs typeface="Arial Narrow"/>
              </a:rPr>
              <a:t> </a:t>
            </a:r>
            <a:r>
              <a:rPr dirty="0" sz="2400" spc="-130">
                <a:latin typeface="Arial Narrow"/>
                <a:cs typeface="Arial Narrow"/>
              </a:rPr>
              <a:t> </a:t>
            </a:r>
            <a:r>
              <a:rPr dirty="0" sz="2400" spc="-5">
                <a:latin typeface="Arial Narrow"/>
                <a:cs typeface="Arial Narrow"/>
              </a:rPr>
              <a:t>a</a:t>
            </a:r>
            <a:r>
              <a:rPr dirty="0" sz="2400" spc="5">
                <a:latin typeface="Arial Narrow"/>
                <a:cs typeface="Arial Narrow"/>
              </a:rPr>
              <a:t>s</a:t>
            </a:r>
            <a:r>
              <a:rPr dirty="0" sz="2400" spc="-5">
                <a:latin typeface="Arial Narrow"/>
                <a:cs typeface="Arial Narrow"/>
              </a:rPr>
              <a:t>ign</a:t>
            </a:r>
            <a:r>
              <a:rPr dirty="0" sz="2400" spc="5">
                <a:latin typeface="Arial Narrow"/>
                <a:cs typeface="Arial Narrow"/>
              </a:rPr>
              <a:t>ad</a:t>
            </a:r>
            <a:r>
              <a:rPr dirty="0" sz="2400">
                <a:latin typeface="Arial Narrow"/>
                <a:cs typeface="Arial Narrow"/>
              </a:rPr>
              <a:t>a	</a:t>
            </a:r>
            <a:r>
              <a:rPr dirty="0" sz="2400" spc="5">
                <a:latin typeface="Arial Narrow"/>
                <a:cs typeface="Arial Narrow"/>
              </a:rPr>
              <a:t>e</a:t>
            </a:r>
            <a:r>
              <a:rPr dirty="0" sz="2400">
                <a:latin typeface="Arial Narrow"/>
                <a:cs typeface="Arial Narrow"/>
              </a:rPr>
              <a:t>s </a:t>
            </a:r>
            <a:r>
              <a:rPr dirty="0" sz="2400" spc="-100">
                <a:latin typeface="Arial Narrow"/>
                <a:cs typeface="Arial Narrow"/>
              </a:rPr>
              <a:t> </a:t>
            </a:r>
            <a:r>
              <a:rPr dirty="0" sz="2400" spc="5" b="1">
                <a:latin typeface="Arial Narrow"/>
                <a:cs typeface="Arial Narrow"/>
              </a:rPr>
              <a:t>19</a:t>
            </a:r>
            <a:r>
              <a:rPr dirty="0" sz="2400" spc="10" b="1">
                <a:latin typeface="Arial Narrow"/>
                <a:cs typeface="Arial Narrow"/>
              </a:rPr>
              <a:t>2</a:t>
            </a:r>
            <a:r>
              <a:rPr dirty="0" sz="2400" b="1">
                <a:latin typeface="Arial Narrow"/>
                <a:cs typeface="Arial Narrow"/>
              </a:rPr>
              <a:t>.</a:t>
            </a:r>
            <a:endParaRPr sz="2400">
              <a:latin typeface="Arial Narrow"/>
              <a:cs typeface="Arial Narrow"/>
            </a:endParaRPr>
          </a:p>
          <a:p>
            <a:pPr marL="34925">
              <a:lnSpc>
                <a:spcPts val="2875"/>
              </a:lnSpc>
            </a:pPr>
            <a:r>
              <a:rPr dirty="0" sz="2400" spc="-10">
                <a:latin typeface="Arial Narrow"/>
                <a:cs typeface="Arial Narrow"/>
              </a:rPr>
              <a:t>n</a:t>
            </a:r>
            <a:r>
              <a:rPr dirty="0" sz="2400" spc="-5">
                <a:latin typeface="Arial Narrow"/>
                <a:cs typeface="Arial Narrow"/>
              </a:rPr>
              <a:t>amie</a:t>
            </a:r>
            <a:r>
              <a:rPr dirty="0" sz="2400" spc="-10">
                <a:latin typeface="Arial Narrow"/>
                <a:cs typeface="Arial Narrow"/>
              </a:rPr>
              <a:t>n</a:t>
            </a:r>
            <a:r>
              <a:rPr dirty="0" sz="2400" spc="10">
                <a:latin typeface="Arial Narrow"/>
                <a:cs typeface="Arial Narrow"/>
              </a:rPr>
              <a:t>t</a:t>
            </a:r>
            <a:r>
              <a:rPr dirty="0" sz="2400">
                <a:latin typeface="Arial Narrow"/>
                <a:cs typeface="Arial Narrow"/>
              </a:rPr>
              <a:t>o</a:t>
            </a:r>
            <a:r>
              <a:rPr dirty="0" sz="2400" spc="65">
                <a:latin typeface="Arial Narrow"/>
                <a:cs typeface="Arial Narrow"/>
              </a:rPr>
              <a:t> </a:t>
            </a:r>
            <a:r>
              <a:rPr dirty="0" sz="2400" spc="-5">
                <a:latin typeface="Arial Narrow"/>
                <a:cs typeface="Arial Narrow"/>
              </a:rPr>
              <a:t>l</a:t>
            </a:r>
            <a:r>
              <a:rPr dirty="0" sz="2400" spc="-10">
                <a:latin typeface="Arial Narrow"/>
                <a:cs typeface="Arial Narrow"/>
              </a:rPr>
              <a:t>ó</a:t>
            </a:r>
            <a:r>
              <a:rPr dirty="0" sz="2400" spc="-5">
                <a:latin typeface="Arial Narrow"/>
                <a:cs typeface="Arial Narrow"/>
              </a:rPr>
              <a:t>g</a:t>
            </a:r>
            <a:r>
              <a:rPr dirty="0" sz="2400" spc="-10">
                <a:latin typeface="Arial Narrow"/>
                <a:cs typeface="Arial Narrow"/>
              </a:rPr>
              <a:t>i</a:t>
            </a:r>
            <a:r>
              <a:rPr dirty="0" sz="2400" spc="-5">
                <a:latin typeface="Arial Narrow"/>
                <a:cs typeface="Arial Narrow"/>
              </a:rPr>
              <a:t>co?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17185" y="1701545"/>
            <a:ext cx="1584960" cy="504825"/>
          </a:xfrm>
          <a:custGeom>
            <a:avLst/>
            <a:gdLst/>
            <a:ahLst/>
            <a:cxnLst/>
            <a:rect l="l" t="t" r="r" b="b"/>
            <a:pathLst>
              <a:path w="1584960" h="504825">
                <a:moveTo>
                  <a:pt x="0" y="504443"/>
                </a:moveTo>
                <a:lnTo>
                  <a:pt x="1584960" y="504443"/>
                </a:lnTo>
                <a:lnTo>
                  <a:pt x="1584960" y="0"/>
                </a:lnTo>
                <a:lnTo>
                  <a:pt x="0" y="0"/>
                </a:lnTo>
                <a:lnTo>
                  <a:pt x="0" y="504443"/>
                </a:lnTo>
                <a:close/>
              </a:path>
            </a:pathLst>
          </a:custGeom>
          <a:ln w="28955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77161" y="4653534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6"/>
                </a:moveTo>
                <a:lnTo>
                  <a:pt x="1671" y="561700"/>
                </a:lnTo>
                <a:lnTo>
                  <a:pt x="6601" y="512632"/>
                </a:lnTo>
                <a:lnTo>
                  <a:pt x="14658" y="464838"/>
                </a:lnTo>
                <a:lnTo>
                  <a:pt x="25712" y="418478"/>
                </a:lnTo>
                <a:lnTo>
                  <a:pt x="39635" y="373707"/>
                </a:lnTo>
                <a:lnTo>
                  <a:pt x="56297" y="330683"/>
                </a:lnTo>
                <a:lnTo>
                  <a:pt x="75567" y="289565"/>
                </a:lnTo>
                <a:lnTo>
                  <a:pt x="97316" y="250509"/>
                </a:lnTo>
                <a:lnTo>
                  <a:pt x="121414" y="213672"/>
                </a:lnTo>
                <a:lnTo>
                  <a:pt x="147732" y="179212"/>
                </a:lnTo>
                <a:lnTo>
                  <a:pt x="176140" y="147287"/>
                </a:lnTo>
                <a:lnTo>
                  <a:pt x="206508" y="118055"/>
                </a:lnTo>
                <a:lnTo>
                  <a:pt x="238706" y="91671"/>
                </a:lnTo>
                <a:lnTo>
                  <a:pt x="272604" y="68295"/>
                </a:lnTo>
                <a:lnTo>
                  <a:pt x="308074" y="48083"/>
                </a:lnTo>
                <a:lnTo>
                  <a:pt x="344984" y="31193"/>
                </a:lnTo>
                <a:lnTo>
                  <a:pt x="383206" y="17782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2"/>
                </a:lnTo>
                <a:lnTo>
                  <a:pt x="663903" y="31193"/>
                </a:lnTo>
                <a:lnTo>
                  <a:pt x="700813" y="48083"/>
                </a:lnTo>
                <a:lnTo>
                  <a:pt x="736283" y="68295"/>
                </a:lnTo>
                <a:lnTo>
                  <a:pt x="770181" y="91671"/>
                </a:lnTo>
                <a:lnTo>
                  <a:pt x="802379" y="118055"/>
                </a:lnTo>
                <a:lnTo>
                  <a:pt x="832747" y="147287"/>
                </a:lnTo>
                <a:lnTo>
                  <a:pt x="861155" y="179212"/>
                </a:lnTo>
                <a:lnTo>
                  <a:pt x="887473" y="213672"/>
                </a:lnTo>
                <a:lnTo>
                  <a:pt x="911571" y="250509"/>
                </a:lnTo>
                <a:lnTo>
                  <a:pt x="933320" y="289565"/>
                </a:lnTo>
                <a:lnTo>
                  <a:pt x="952590" y="330683"/>
                </a:lnTo>
                <a:lnTo>
                  <a:pt x="969252" y="373707"/>
                </a:lnTo>
                <a:lnTo>
                  <a:pt x="983175" y="418478"/>
                </a:lnTo>
                <a:lnTo>
                  <a:pt x="994229" y="464838"/>
                </a:lnTo>
                <a:lnTo>
                  <a:pt x="1002286" y="512632"/>
                </a:lnTo>
                <a:lnTo>
                  <a:pt x="1007216" y="561700"/>
                </a:lnTo>
                <a:lnTo>
                  <a:pt x="1008888" y="611886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2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6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18054" y="5136641"/>
            <a:ext cx="1289685" cy="1533525"/>
          </a:xfrm>
          <a:custGeom>
            <a:avLst/>
            <a:gdLst/>
            <a:ahLst/>
            <a:cxnLst/>
            <a:rect l="l" t="t" r="r" b="b"/>
            <a:pathLst>
              <a:path w="1289685" h="1533525">
                <a:moveTo>
                  <a:pt x="0" y="766571"/>
                </a:moveTo>
                <a:lnTo>
                  <a:pt x="2137" y="703694"/>
                </a:lnTo>
                <a:lnTo>
                  <a:pt x="8438" y="642217"/>
                </a:lnTo>
                <a:lnTo>
                  <a:pt x="18738" y="582338"/>
                </a:lnTo>
                <a:lnTo>
                  <a:pt x="32869" y="524255"/>
                </a:lnTo>
                <a:lnTo>
                  <a:pt x="50667" y="468165"/>
                </a:lnTo>
                <a:lnTo>
                  <a:pt x="71964" y="414265"/>
                </a:lnTo>
                <a:lnTo>
                  <a:pt x="96595" y="362751"/>
                </a:lnTo>
                <a:lnTo>
                  <a:pt x="124394" y="313822"/>
                </a:lnTo>
                <a:lnTo>
                  <a:pt x="155196" y="267673"/>
                </a:lnTo>
                <a:lnTo>
                  <a:pt x="188833" y="224504"/>
                </a:lnTo>
                <a:lnTo>
                  <a:pt x="225139" y="184510"/>
                </a:lnTo>
                <a:lnTo>
                  <a:pt x="263950" y="147888"/>
                </a:lnTo>
                <a:lnTo>
                  <a:pt x="305099" y="114837"/>
                </a:lnTo>
                <a:lnTo>
                  <a:pt x="348419" y="85553"/>
                </a:lnTo>
                <a:lnTo>
                  <a:pt x="393745" y="60233"/>
                </a:lnTo>
                <a:lnTo>
                  <a:pt x="440911" y="39075"/>
                </a:lnTo>
                <a:lnTo>
                  <a:pt x="489751" y="22275"/>
                </a:lnTo>
                <a:lnTo>
                  <a:pt x="540098" y="10031"/>
                </a:lnTo>
                <a:lnTo>
                  <a:pt x="591787" y="2540"/>
                </a:lnTo>
                <a:lnTo>
                  <a:pt x="644651" y="0"/>
                </a:lnTo>
                <a:lnTo>
                  <a:pt x="697516" y="2540"/>
                </a:lnTo>
                <a:lnTo>
                  <a:pt x="749205" y="10031"/>
                </a:lnTo>
                <a:lnTo>
                  <a:pt x="799552" y="22275"/>
                </a:lnTo>
                <a:lnTo>
                  <a:pt x="848392" y="39075"/>
                </a:lnTo>
                <a:lnTo>
                  <a:pt x="895558" y="60233"/>
                </a:lnTo>
                <a:lnTo>
                  <a:pt x="940884" y="85553"/>
                </a:lnTo>
                <a:lnTo>
                  <a:pt x="984204" y="114837"/>
                </a:lnTo>
                <a:lnTo>
                  <a:pt x="1025353" y="147888"/>
                </a:lnTo>
                <a:lnTo>
                  <a:pt x="1064164" y="184510"/>
                </a:lnTo>
                <a:lnTo>
                  <a:pt x="1100470" y="224504"/>
                </a:lnTo>
                <a:lnTo>
                  <a:pt x="1134107" y="267673"/>
                </a:lnTo>
                <a:lnTo>
                  <a:pt x="1164909" y="313822"/>
                </a:lnTo>
                <a:lnTo>
                  <a:pt x="1192708" y="362751"/>
                </a:lnTo>
                <a:lnTo>
                  <a:pt x="1217339" y="414265"/>
                </a:lnTo>
                <a:lnTo>
                  <a:pt x="1238636" y="468165"/>
                </a:lnTo>
                <a:lnTo>
                  <a:pt x="1256434" y="524255"/>
                </a:lnTo>
                <a:lnTo>
                  <a:pt x="1270565" y="582338"/>
                </a:lnTo>
                <a:lnTo>
                  <a:pt x="1280865" y="642217"/>
                </a:lnTo>
                <a:lnTo>
                  <a:pt x="1287166" y="703694"/>
                </a:lnTo>
                <a:lnTo>
                  <a:pt x="1289304" y="766571"/>
                </a:lnTo>
                <a:lnTo>
                  <a:pt x="1287166" y="829442"/>
                </a:lnTo>
                <a:lnTo>
                  <a:pt x="1280865" y="890914"/>
                </a:lnTo>
                <a:lnTo>
                  <a:pt x="1270565" y="950788"/>
                </a:lnTo>
                <a:lnTo>
                  <a:pt x="1256434" y="1008868"/>
                </a:lnTo>
                <a:lnTo>
                  <a:pt x="1238636" y="1064956"/>
                </a:lnTo>
                <a:lnTo>
                  <a:pt x="1217339" y="1118856"/>
                </a:lnTo>
                <a:lnTo>
                  <a:pt x="1192708" y="1170369"/>
                </a:lnTo>
                <a:lnTo>
                  <a:pt x="1164909" y="1219299"/>
                </a:lnTo>
                <a:lnTo>
                  <a:pt x="1134107" y="1265449"/>
                </a:lnTo>
                <a:lnTo>
                  <a:pt x="1100470" y="1308620"/>
                </a:lnTo>
                <a:lnTo>
                  <a:pt x="1064164" y="1348616"/>
                </a:lnTo>
                <a:lnTo>
                  <a:pt x="1025353" y="1385240"/>
                </a:lnTo>
                <a:lnTo>
                  <a:pt x="984204" y="1418294"/>
                </a:lnTo>
                <a:lnTo>
                  <a:pt x="940884" y="1447580"/>
                </a:lnTo>
                <a:lnTo>
                  <a:pt x="895558" y="1472903"/>
                </a:lnTo>
                <a:lnTo>
                  <a:pt x="848392" y="1494063"/>
                </a:lnTo>
                <a:lnTo>
                  <a:pt x="799552" y="1510865"/>
                </a:lnTo>
                <a:lnTo>
                  <a:pt x="749205" y="1523110"/>
                </a:lnTo>
                <a:lnTo>
                  <a:pt x="697516" y="1530602"/>
                </a:lnTo>
                <a:lnTo>
                  <a:pt x="644651" y="1533143"/>
                </a:lnTo>
                <a:lnTo>
                  <a:pt x="591787" y="1530602"/>
                </a:lnTo>
                <a:lnTo>
                  <a:pt x="540098" y="1523110"/>
                </a:lnTo>
                <a:lnTo>
                  <a:pt x="489751" y="1510865"/>
                </a:lnTo>
                <a:lnTo>
                  <a:pt x="440911" y="1494063"/>
                </a:lnTo>
                <a:lnTo>
                  <a:pt x="393745" y="1472903"/>
                </a:lnTo>
                <a:lnTo>
                  <a:pt x="348419" y="1447580"/>
                </a:lnTo>
                <a:lnTo>
                  <a:pt x="305099" y="1418294"/>
                </a:lnTo>
                <a:lnTo>
                  <a:pt x="263950" y="1385240"/>
                </a:lnTo>
                <a:lnTo>
                  <a:pt x="225139" y="1348616"/>
                </a:lnTo>
                <a:lnTo>
                  <a:pt x="188833" y="1308620"/>
                </a:lnTo>
                <a:lnTo>
                  <a:pt x="155196" y="1265449"/>
                </a:lnTo>
                <a:lnTo>
                  <a:pt x="124394" y="1219299"/>
                </a:lnTo>
                <a:lnTo>
                  <a:pt x="96595" y="1170369"/>
                </a:lnTo>
                <a:lnTo>
                  <a:pt x="71964" y="1118856"/>
                </a:lnTo>
                <a:lnTo>
                  <a:pt x="50667" y="1064956"/>
                </a:lnTo>
                <a:lnTo>
                  <a:pt x="32869" y="1008868"/>
                </a:lnTo>
                <a:lnTo>
                  <a:pt x="18738" y="950788"/>
                </a:lnTo>
                <a:lnTo>
                  <a:pt x="8438" y="890914"/>
                </a:lnTo>
                <a:lnTo>
                  <a:pt x="2137" y="829442"/>
                </a:lnTo>
                <a:lnTo>
                  <a:pt x="0" y="766571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847338" y="5337809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06945" y="5136641"/>
            <a:ext cx="1207135" cy="1102360"/>
          </a:xfrm>
          <a:custGeom>
            <a:avLst/>
            <a:gdLst/>
            <a:ahLst/>
            <a:cxnLst/>
            <a:rect l="l" t="t" r="r" b="b"/>
            <a:pathLst>
              <a:path w="1207134" h="1102360">
                <a:moveTo>
                  <a:pt x="0" y="550925"/>
                </a:moveTo>
                <a:lnTo>
                  <a:pt x="2001" y="505738"/>
                </a:lnTo>
                <a:lnTo>
                  <a:pt x="7900" y="461557"/>
                </a:lnTo>
                <a:lnTo>
                  <a:pt x="17542" y="418524"/>
                </a:lnTo>
                <a:lnTo>
                  <a:pt x="30772" y="376781"/>
                </a:lnTo>
                <a:lnTo>
                  <a:pt x="47434" y="336470"/>
                </a:lnTo>
                <a:lnTo>
                  <a:pt x="67372" y="297733"/>
                </a:lnTo>
                <a:lnTo>
                  <a:pt x="90432" y="260711"/>
                </a:lnTo>
                <a:lnTo>
                  <a:pt x="116457" y="225545"/>
                </a:lnTo>
                <a:lnTo>
                  <a:pt x="145293" y="192379"/>
                </a:lnTo>
                <a:lnTo>
                  <a:pt x="176783" y="161353"/>
                </a:lnTo>
                <a:lnTo>
                  <a:pt x="210773" y="132609"/>
                </a:lnTo>
                <a:lnTo>
                  <a:pt x="247107" y="106289"/>
                </a:lnTo>
                <a:lnTo>
                  <a:pt x="285629" y="82535"/>
                </a:lnTo>
                <a:lnTo>
                  <a:pt x="326184" y="61488"/>
                </a:lnTo>
                <a:lnTo>
                  <a:pt x="368617" y="43291"/>
                </a:lnTo>
                <a:lnTo>
                  <a:pt x="412772" y="28084"/>
                </a:lnTo>
                <a:lnTo>
                  <a:pt x="458493" y="16010"/>
                </a:lnTo>
                <a:lnTo>
                  <a:pt x="505626" y="7210"/>
                </a:lnTo>
                <a:lnTo>
                  <a:pt x="554015" y="1826"/>
                </a:lnTo>
                <a:lnTo>
                  <a:pt x="603503" y="0"/>
                </a:lnTo>
                <a:lnTo>
                  <a:pt x="652992" y="1826"/>
                </a:lnTo>
                <a:lnTo>
                  <a:pt x="701381" y="7210"/>
                </a:lnTo>
                <a:lnTo>
                  <a:pt x="748514" y="16010"/>
                </a:lnTo>
                <a:lnTo>
                  <a:pt x="794235" y="28084"/>
                </a:lnTo>
                <a:lnTo>
                  <a:pt x="838390" y="43291"/>
                </a:lnTo>
                <a:lnTo>
                  <a:pt x="880823" y="61488"/>
                </a:lnTo>
                <a:lnTo>
                  <a:pt x="921378" y="82535"/>
                </a:lnTo>
                <a:lnTo>
                  <a:pt x="959900" y="106289"/>
                </a:lnTo>
                <a:lnTo>
                  <a:pt x="996234" y="132609"/>
                </a:lnTo>
                <a:lnTo>
                  <a:pt x="1030224" y="161353"/>
                </a:lnTo>
                <a:lnTo>
                  <a:pt x="1061714" y="192379"/>
                </a:lnTo>
                <a:lnTo>
                  <a:pt x="1090550" y="225545"/>
                </a:lnTo>
                <a:lnTo>
                  <a:pt x="1116575" y="260711"/>
                </a:lnTo>
                <a:lnTo>
                  <a:pt x="1139635" y="297733"/>
                </a:lnTo>
                <a:lnTo>
                  <a:pt x="1159573" y="336470"/>
                </a:lnTo>
                <a:lnTo>
                  <a:pt x="1176235" y="376781"/>
                </a:lnTo>
                <a:lnTo>
                  <a:pt x="1189465" y="418524"/>
                </a:lnTo>
                <a:lnTo>
                  <a:pt x="1199107" y="461557"/>
                </a:lnTo>
                <a:lnTo>
                  <a:pt x="1205006" y="505738"/>
                </a:lnTo>
                <a:lnTo>
                  <a:pt x="1207007" y="550925"/>
                </a:lnTo>
                <a:lnTo>
                  <a:pt x="1205006" y="596110"/>
                </a:lnTo>
                <a:lnTo>
                  <a:pt x="1199107" y="640288"/>
                </a:lnTo>
                <a:lnTo>
                  <a:pt x="1189465" y="683319"/>
                </a:lnTo>
                <a:lnTo>
                  <a:pt x="1176235" y="725060"/>
                </a:lnTo>
                <a:lnTo>
                  <a:pt x="1159573" y="765370"/>
                </a:lnTo>
                <a:lnTo>
                  <a:pt x="1139635" y="804107"/>
                </a:lnTo>
                <a:lnTo>
                  <a:pt x="1116575" y="841129"/>
                </a:lnTo>
                <a:lnTo>
                  <a:pt x="1090550" y="876295"/>
                </a:lnTo>
                <a:lnTo>
                  <a:pt x="1061714" y="909462"/>
                </a:lnTo>
                <a:lnTo>
                  <a:pt x="1030224" y="940488"/>
                </a:lnTo>
                <a:lnTo>
                  <a:pt x="996234" y="969233"/>
                </a:lnTo>
                <a:lnTo>
                  <a:pt x="959900" y="995554"/>
                </a:lnTo>
                <a:lnTo>
                  <a:pt x="921378" y="1019310"/>
                </a:lnTo>
                <a:lnTo>
                  <a:pt x="880823" y="1040358"/>
                </a:lnTo>
                <a:lnTo>
                  <a:pt x="838390" y="1058557"/>
                </a:lnTo>
                <a:lnTo>
                  <a:pt x="794235" y="1073765"/>
                </a:lnTo>
                <a:lnTo>
                  <a:pt x="748514" y="1085840"/>
                </a:lnTo>
                <a:lnTo>
                  <a:pt x="701381" y="1094641"/>
                </a:lnTo>
                <a:lnTo>
                  <a:pt x="652992" y="1100025"/>
                </a:lnTo>
                <a:lnTo>
                  <a:pt x="603503" y="1101851"/>
                </a:lnTo>
                <a:lnTo>
                  <a:pt x="554015" y="1100025"/>
                </a:lnTo>
                <a:lnTo>
                  <a:pt x="505626" y="1094641"/>
                </a:lnTo>
                <a:lnTo>
                  <a:pt x="458493" y="1085840"/>
                </a:lnTo>
                <a:lnTo>
                  <a:pt x="412772" y="1073765"/>
                </a:lnTo>
                <a:lnTo>
                  <a:pt x="368617" y="1058557"/>
                </a:lnTo>
                <a:lnTo>
                  <a:pt x="326184" y="1040358"/>
                </a:lnTo>
                <a:lnTo>
                  <a:pt x="285629" y="1019310"/>
                </a:lnTo>
                <a:lnTo>
                  <a:pt x="247107" y="995554"/>
                </a:lnTo>
                <a:lnTo>
                  <a:pt x="210773" y="969233"/>
                </a:lnTo>
                <a:lnTo>
                  <a:pt x="176783" y="940488"/>
                </a:lnTo>
                <a:lnTo>
                  <a:pt x="145293" y="909462"/>
                </a:lnTo>
                <a:lnTo>
                  <a:pt x="116457" y="876295"/>
                </a:lnTo>
                <a:lnTo>
                  <a:pt x="90432" y="841129"/>
                </a:lnTo>
                <a:lnTo>
                  <a:pt x="67372" y="804107"/>
                </a:lnTo>
                <a:lnTo>
                  <a:pt x="47434" y="765370"/>
                </a:lnTo>
                <a:lnTo>
                  <a:pt x="30772" y="725060"/>
                </a:lnTo>
                <a:lnTo>
                  <a:pt x="17542" y="683319"/>
                </a:lnTo>
                <a:lnTo>
                  <a:pt x="7900" y="640288"/>
                </a:lnTo>
                <a:lnTo>
                  <a:pt x="2001" y="596110"/>
                </a:lnTo>
                <a:lnTo>
                  <a:pt x="0" y="550925"/>
                </a:lnTo>
                <a:close/>
              </a:path>
            </a:pathLst>
          </a:custGeom>
          <a:ln w="38099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500878" y="2548889"/>
            <a:ext cx="1306195" cy="1080770"/>
          </a:xfrm>
          <a:custGeom>
            <a:avLst/>
            <a:gdLst/>
            <a:ahLst/>
            <a:cxnLst/>
            <a:rect l="l" t="t" r="r" b="b"/>
            <a:pathLst>
              <a:path w="1306195" h="1080770">
                <a:moveTo>
                  <a:pt x="0" y="540258"/>
                </a:moveTo>
                <a:lnTo>
                  <a:pt x="2164" y="495955"/>
                </a:lnTo>
                <a:lnTo>
                  <a:pt x="8546" y="452638"/>
                </a:lnTo>
                <a:lnTo>
                  <a:pt x="18977" y="410445"/>
                </a:lnTo>
                <a:lnTo>
                  <a:pt x="33290" y="369515"/>
                </a:lnTo>
                <a:lnTo>
                  <a:pt x="51315" y="329987"/>
                </a:lnTo>
                <a:lnTo>
                  <a:pt x="72886" y="292001"/>
                </a:lnTo>
                <a:lnTo>
                  <a:pt x="97834" y="255696"/>
                </a:lnTo>
                <a:lnTo>
                  <a:pt x="125992" y="221211"/>
                </a:lnTo>
                <a:lnTo>
                  <a:pt x="157190" y="188685"/>
                </a:lnTo>
                <a:lnTo>
                  <a:pt x="191262" y="158257"/>
                </a:lnTo>
                <a:lnTo>
                  <a:pt x="228038" y="130067"/>
                </a:lnTo>
                <a:lnTo>
                  <a:pt x="267352" y="104253"/>
                </a:lnTo>
                <a:lnTo>
                  <a:pt x="309035" y="80955"/>
                </a:lnTo>
                <a:lnTo>
                  <a:pt x="352918" y="60312"/>
                </a:lnTo>
                <a:lnTo>
                  <a:pt x="398835" y="42463"/>
                </a:lnTo>
                <a:lnTo>
                  <a:pt x="446617" y="27547"/>
                </a:lnTo>
                <a:lnTo>
                  <a:pt x="496096" y="15704"/>
                </a:lnTo>
                <a:lnTo>
                  <a:pt x="547103" y="7072"/>
                </a:lnTo>
                <a:lnTo>
                  <a:pt x="599472" y="1791"/>
                </a:lnTo>
                <a:lnTo>
                  <a:pt x="653034" y="0"/>
                </a:lnTo>
                <a:lnTo>
                  <a:pt x="706595" y="1791"/>
                </a:lnTo>
                <a:lnTo>
                  <a:pt x="758964" y="7072"/>
                </a:lnTo>
                <a:lnTo>
                  <a:pt x="809971" y="15704"/>
                </a:lnTo>
                <a:lnTo>
                  <a:pt x="859450" y="27547"/>
                </a:lnTo>
                <a:lnTo>
                  <a:pt x="907232" y="42463"/>
                </a:lnTo>
                <a:lnTo>
                  <a:pt x="953149" y="60312"/>
                </a:lnTo>
                <a:lnTo>
                  <a:pt x="997032" y="80955"/>
                </a:lnTo>
                <a:lnTo>
                  <a:pt x="1038715" y="104253"/>
                </a:lnTo>
                <a:lnTo>
                  <a:pt x="1078029" y="130067"/>
                </a:lnTo>
                <a:lnTo>
                  <a:pt x="1114806" y="158257"/>
                </a:lnTo>
                <a:lnTo>
                  <a:pt x="1148877" y="188685"/>
                </a:lnTo>
                <a:lnTo>
                  <a:pt x="1180075" y="221211"/>
                </a:lnTo>
                <a:lnTo>
                  <a:pt x="1208233" y="255696"/>
                </a:lnTo>
                <a:lnTo>
                  <a:pt x="1233181" y="292001"/>
                </a:lnTo>
                <a:lnTo>
                  <a:pt x="1254752" y="329987"/>
                </a:lnTo>
                <a:lnTo>
                  <a:pt x="1272777" y="369515"/>
                </a:lnTo>
                <a:lnTo>
                  <a:pt x="1287090" y="410445"/>
                </a:lnTo>
                <a:lnTo>
                  <a:pt x="1297521" y="452638"/>
                </a:lnTo>
                <a:lnTo>
                  <a:pt x="1303903" y="495955"/>
                </a:lnTo>
                <a:lnTo>
                  <a:pt x="1306068" y="540258"/>
                </a:lnTo>
                <a:lnTo>
                  <a:pt x="1303903" y="584560"/>
                </a:lnTo>
                <a:lnTo>
                  <a:pt x="1297521" y="627877"/>
                </a:lnTo>
                <a:lnTo>
                  <a:pt x="1287090" y="670070"/>
                </a:lnTo>
                <a:lnTo>
                  <a:pt x="1272777" y="711000"/>
                </a:lnTo>
                <a:lnTo>
                  <a:pt x="1254752" y="750528"/>
                </a:lnTo>
                <a:lnTo>
                  <a:pt x="1233181" y="788514"/>
                </a:lnTo>
                <a:lnTo>
                  <a:pt x="1208233" y="824819"/>
                </a:lnTo>
                <a:lnTo>
                  <a:pt x="1180075" y="859304"/>
                </a:lnTo>
                <a:lnTo>
                  <a:pt x="1148877" y="891830"/>
                </a:lnTo>
                <a:lnTo>
                  <a:pt x="1114806" y="922258"/>
                </a:lnTo>
                <a:lnTo>
                  <a:pt x="1078029" y="950448"/>
                </a:lnTo>
                <a:lnTo>
                  <a:pt x="1038715" y="976262"/>
                </a:lnTo>
                <a:lnTo>
                  <a:pt x="997032" y="999560"/>
                </a:lnTo>
                <a:lnTo>
                  <a:pt x="953149" y="1020203"/>
                </a:lnTo>
                <a:lnTo>
                  <a:pt x="907232" y="1038052"/>
                </a:lnTo>
                <a:lnTo>
                  <a:pt x="859450" y="1052968"/>
                </a:lnTo>
                <a:lnTo>
                  <a:pt x="809971" y="1064811"/>
                </a:lnTo>
                <a:lnTo>
                  <a:pt x="758964" y="1073443"/>
                </a:lnTo>
                <a:lnTo>
                  <a:pt x="706595" y="1078724"/>
                </a:lnTo>
                <a:lnTo>
                  <a:pt x="653034" y="1080516"/>
                </a:lnTo>
                <a:lnTo>
                  <a:pt x="599472" y="1078724"/>
                </a:lnTo>
                <a:lnTo>
                  <a:pt x="547103" y="1073443"/>
                </a:lnTo>
                <a:lnTo>
                  <a:pt x="496096" y="1064811"/>
                </a:lnTo>
                <a:lnTo>
                  <a:pt x="446617" y="1052968"/>
                </a:lnTo>
                <a:lnTo>
                  <a:pt x="398835" y="1038052"/>
                </a:lnTo>
                <a:lnTo>
                  <a:pt x="352918" y="1020203"/>
                </a:lnTo>
                <a:lnTo>
                  <a:pt x="309035" y="999560"/>
                </a:lnTo>
                <a:lnTo>
                  <a:pt x="267352" y="976262"/>
                </a:lnTo>
                <a:lnTo>
                  <a:pt x="228038" y="950448"/>
                </a:lnTo>
                <a:lnTo>
                  <a:pt x="191262" y="922258"/>
                </a:lnTo>
                <a:lnTo>
                  <a:pt x="157190" y="891830"/>
                </a:lnTo>
                <a:lnTo>
                  <a:pt x="125992" y="859304"/>
                </a:lnTo>
                <a:lnTo>
                  <a:pt x="97834" y="824819"/>
                </a:lnTo>
                <a:lnTo>
                  <a:pt x="72886" y="788514"/>
                </a:lnTo>
                <a:lnTo>
                  <a:pt x="51315" y="750528"/>
                </a:lnTo>
                <a:lnTo>
                  <a:pt x="33290" y="711000"/>
                </a:lnTo>
                <a:lnTo>
                  <a:pt x="18977" y="670070"/>
                </a:lnTo>
                <a:lnTo>
                  <a:pt x="8546" y="627877"/>
                </a:lnTo>
                <a:lnTo>
                  <a:pt x="2164" y="584560"/>
                </a:lnTo>
                <a:lnTo>
                  <a:pt x="0" y="540258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382773" y="4513326"/>
            <a:ext cx="1583690" cy="684530"/>
          </a:xfrm>
          <a:custGeom>
            <a:avLst/>
            <a:gdLst/>
            <a:ahLst/>
            <a:cxnLst/>
            <a:rect l="l" t="t" r="r" b="b"/>
            <a:pathLst>
              <a:path w="1583689" h="684529">
                <a:moveTo>
                  <a:pt x="0" y="684276"/>
                </a:moveTo>
                <a:lnTo>
                  <a:pt x="1583436" y="684276"/>
                </a:lnTo>
                <a:lnTo>
                  <a:pt x="1583436" y="0"/>
                </a:lnTo>
                <a:lnTo>
                  <a:pt x="0" y="0"/>
                </a:lnTo>
                <a:lnTo>
                  <a:pt x="0" y="684276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502146" y="3890009"/>
            <a:ext cx="1007744" cy="763905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383785" y="3640073"/>
            <a:ext cx="1614170" cy="1458595"/>
          </a:xfrm>
          <a:custGeom>
            <a:avLst/>
            <a:gdLst/>
            <a:ahLst/>
            <a:cxnLst/>
            <a:rect l="l" t="t" r="r" b="b"/>
            <a:pathLst>
              <a:path w="1614170" h="1458595">
                <a:moveTo>
                  <a:pt x="0" y="1458468"/>
                </a:moveTo>
                <a:lnTo>
                  <a:pt x="1613915" y="1458468"/>
                </a:lnTo>
                <a:lnTo>
                  <a:pt x="1613915" y="0"/>
                </a:lnTo>
                <a:lnTo>
                  <a:pt x="0" y="0"/>
                </a:lnTo>
                <a:lnTo>
                  <a:pt x="0" y="1458468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218688" y="931164"/>
            <a:ext cx="2264664" cy="4754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028444" y="4808220"/>
            <a:ext cx="390144" cy="4800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999488" y="4779264"/>
            <a:ext cx="448309" cy="538480"/>
          </a:xfrm>
          <a:custGeom>
            <a:avLst/>
            <a:gdLst/>
            <a:ahLst/>
            <a:cxnLst/>
            <a:rect l="l" t="t" r="r" b="b"/>
            <a:pathLst>
              <a:path w="448310" h="538479">
                <a:moveTo>
                  <a:pt x="0" y="537972"/>
                </a:moveTo>
                <a:lnTo>
                  <a:pt x="448056" y="537972"/>
                </a:lnTo>
                <a:lnTo>
                  <a:pt x="448056" y="0"/>
                </a:lnTo>
                <a:lnTo>
                  <a:pt x="0" y="0"/>
                </a:lnTo>
                <a:lnTo>
                  <a:pt x="0" y="537972"/>
                </a:lnTo>
                <a:close/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226807" y="5321808"/>
            <a:ext cx="297179" cy="3642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197852" y="5292852"/>
            <a:ext cx="355600" cy="422275"/>
          </a:xfrm>
          <a:custGeom>
            <a:avLst/>
            <a:gdLst/>
            <a:ahLst/>
            <a:cxnLst/>
            <a:rect l="l" t="t" r="r" b="b"/>
            <a:pathLst>
              <a:path w="355600" h="422275">
                <a:moveTo>
                  <a:pt x="0" y="422148"/>
                </a:moveTo>
                <a:lnTo>
                  <a:pt x="355092" y="422148"/>
                </a:lnTo>
                <a:lnTo>
                  <a:pt x="355092" y="0"/>
                </a:lnTo>
                <a:lnTo>
                  <a:pt x="0" y="0"/>
                </a:lnTo>
                <a:lnTo>
                  <a:pt x="0" y="422148"/>
                </a:lnTo>
                <a:close/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098035" y="5433059"/>
            <a:ext cx="399288" cy="5623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069079" y="5404103"/>
            <a:ext cx="457200" cy="620395"/>
          </a:xfrm>
          <a:custGeom>
            <a:avLst/>
            <a:gdLst/>
            <a:ahLst/>
            <a:cxnLst/>
            <a:rect l="l" t="t" r="r" b="b"/>
            <a:pathLst>
              <a:path w="457200" h="620395">
                <a:moveTo>
                  <a:pt x="0" y="620268"/>
                </a:moveTo>
                <a:lnTo>
                  <a:pt x="457200" y="620268"/>
                </a:lnTo>
                <a:lnTo>
                  <a:pt x="457200" y="0"/>
                </a:lnTo>
                <a:lnTo>
                  <a:pt x="0" y="0"/>
                </a:lnTo>
                <a:lnTo>
                  <a:pt x="0" y="620268"/>
                </a:lnTo>
                <a:close/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Algori</a:t>
            </a:r>
            <a:r>
              <a:rPr dirty="0" spc="-15"/>
              <a:t>t</a:t>
            </a:r>
            <a:r>
              <a:rPr dirty="0"/>
              <a:t>mo para crear</a:t>
            </a:r>
            <a:r>
              <a:rPr dirty="0" spc="10"/>
              <a:t> </a:t>
            </a:r>
            <a:r>
              <a:rPr dirty="0" b="1">
                <a:latin typeface="Times New Roman"/>
                <a:cs typeface="Times New Roman"/>
              </a:rPr>
              <a:t>VLSM</a:t>
            </a:r>
            <a:r>
              <a:rPr dirty="0" spc="-20" b="1">
                <a:latin typeface="Times New Roman"/>
                <a:cs typeface="Times New Roman"/>
              </a:rPr>
              <a:t> </a:t>
            </a:r>
            <a:r>
              <a:rPr dirty="0"/>
              <a:t>con</a:t>
            </a:r>
          </a:p>
          <a:p>
            <a:pPr algn="ctr">
              <a:lnSpc>
                <a:spcPct val="100000"/>
              </a:lnSpc>
            </a:pPr>
            <a:r>
              <a:rPr dirty="0"/>
              <a:t>restricc</a:t>
            </a:r>
            <a:r>
              <a:rPr dirty="0" spc="-15"/>
              <a:t>i</a:t>
            </a:r>
            <a:r>
              <a:rPr dirty="0"/>
              <a:t>ones</a:t>
            </a:r>
            <a:r>
              <a:rPr dirty="0" spc="20"/>
              <a:t> </a:t>
            </a:r>
            <a:r>
              <a:rPr dirty="0"/>
              <a:t>de conec</a:t>
            </a:r>
            <a:r>
              <a:rPr dirty="0" spc="-15"/>
              <a:t>t</a:t>
            </a:r>
            <a:r>
              <a:rPr dirty="0"/>
              <a:t>ivid</a:t>
            </a:r>
            <a:r>
              <a:rPr dirty="0" spc="-15"/>
              <a:t>a</a:t>
            </a:r>
            <a:r>
              <a:rPr dirty="0"/>
              <a:t>d.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17145">
              <a:lnSpc>
                <a:spcPct val="100000"/>
              </a:lnSpc>
              <a:tabLst>
                <a:tab pos="413384" algn="l"/>
                <a:tab pos="610235" algn="l"/>
                <a:tab pos="1055370" algn="l"/>
                <a:tab pos="1517015" algn="l"/>
                <a:tab pos="1539875" algn="l"/>
                <a:tab pos="1661795" algn="l"/>
                <a:tab pos="2059305" algn="l"/>
              </a:tabLst>
            </a:pPr>
            <a:r>
              <a:rPr dirty="0" spc="-5"/>
              <a:t>E</a:t>
            </a:r>
            <a:r>
              <a:rPr dirty="0"/>
              <a:t>l	ob</a:t>
            </a:r>
            <a:r>
              <a:rPr dirty="0" spc="-10"/>
              <a:t>je</a:t>
            </a:r>
            <a:r>
              <a:rPr dirty="0"/>
              <a:t>tivo		princi</a:t>
            </a:r>
            <a:r>
              <a:rPr dirty="0" spc="-15"/>
              <a:t>p</a:t>
            </a:r>
            <a:r>
              <a:rPr dirty="0" spc="-10"/>
              <a:t>a</a:t>
            </a:r>
            <a:r>
              <a:rPr dirty="0"/>
              <a:t>l</a:t>
            </a:r>
            <a:r>
              <a:rPr dirty="0"/>
              <a:t> que	en	un	si</a:t>
            </a:r>
            <a:r>
              <a:rPr dirty="0" spc="5"/>
              <a:t>s</a:t>
            </a:r>
            <a:r>
              <a:rPr dirty="0"/>
              <a:t>te</a:t>
            </a:r>
            <a:r>
              <a:rPr dirty="0" spc="-25"/>
              <a:t>m</a:t>
            </a:r>
            <a:r>
              <a:rPr dirty="0"/>
              <a:t>a</a:t>
            </a:r>
            <a:r>
              <a:rPr dirty="0"/>
              <a:t> desperdi</a:t>
            </a:r>
            <a:r>
              <a:rPr dirty="0" spc="-15"/>
              <a:t>c</a:t>
            </a:r>
            <a:r>
              <a:rPr dirty="0"/>
              <a:t>io			y	dar</a:t>
            </a:r>
            <a:r>
              <a:rPr dirty="0"/>
              <a:t> re</a:t>
            </a:r>
            <a:r>
              <a:rPr dirty="0" spc="5"/>
              <a:t>s</a:t>
            </a:r>
            <a:r>
              <a:rPr dirty="0"/>
              <a:t>t</a:t>
            </a:r>
            <a:r>
              <a:rPr dirty="0" spc="5"/>
              <a:t>r</a:t>
            </a:r>
            <a:r>
              <a:rPr dirty="0"/>
              <a:t>iccion</a:t>
            </a:r>
            <a:r>
              <a:rPr dirty="0" spc="-10"/>
              <a:t>e</a:t>
            </a:r>
            <a:r>
              <a:rPr dirty="0"/>
              <a:t>s</a:t>
            </a:r>
            <a:r>
              <a:rPr dirty="0" spc="-30"/>
              <a:t> </a:t>
            </a:r>
            <a:r>
              <a:rPr dirty="0"/>
              <a:t>de con</a:t>
            </a: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408940" algn="l"/>
                <a:tab pos="1120775" algn="l"/>
                <a:tab pos="1365885" algn="l"/>
                <a:tab pos="1547495" algn="l"/>
                <a:tab pos="1905635" algn="l"/>
                <a:tab pos="2096135" algn="l"/>
              </a:tabLst>
            </a:pPr>
            <a:r>
              <a:rPr dirty="0"/>
              <a:t>1)</a:t>
            </a:r>
            <a:r>
              <a:rPr dirty="0" spc="245"/>
              <a:t> </a:t>
            </a:r>
            <a:r>
              <a:rPr dirty="0"/>
              <a:t>Ide</a:t>
            </a:r>
            <a:r>
              <a:rPr dirty="0" spc="-15"/>
              <a:t>n</a:t>
            </a:r>
            <a:r>
              <a:rPr dirty="0"/>
              <a:t>ti</a:t>
            </a:r>
            <a:r>
              <a:rPr dirty="0" spc="-10"/>
              <a:t>f</a:t>
            </a:r>
            <a:r>
              <a:rPr dirty="0"/>
              <a:t>ic</a:t>
            </a:r>
            <a:r>
              <a:rPr dirty="0" spc="-15"/>
              <a:t>a</a:t>
            </a:r>
            <a:r>
              <a:rPr dirty="0"/>
              <a:t>r</a:t>
            </a:r>
            <a:r>
              <a:rPr dirty="0" spc="245"/>
              <a:t> </a:t>
            </a:r>
            <a:r>
              <a:rPr dirty="0" spc="-10"/>
              <a:t>e</a:t>
            </a:r>
            <a:r>
              <a:rPr dirty="0"/>
              <a:t>l</a:t>
            </a:r>
            <a:r>
              <a:rPr dirty="0" spc="240"/>
              <a:t> </a:t>
            </a:r>
            <a:r>
              <a:rPr dirty="0"/>
              <a:t>núm</a:t>
            </a:r>
            <a:r>
              <a:rPr dirty="0"/>
              <a:t> se	</a:t>
            </a:r>
            <a:r>
              <a:rPr dirty="0"/>
              <a:t>req</a:t>
            </a:r>
            <a:r>
              <a:rPr dirty="0" spc="-15"/>
              <a:t>u</a:t>
            </a:r>
            <a:r>
              <a:rPr dirty="0"/>
              <a:t>iere	</a:t>
            </a:r>
            <a:r>
              <a:rPr dirty="0"/>
              <a:t>por	</a:t>
            </a:r>
            <a:r>
              <a:rPr dirty="0"/>
              <a:t>cad</a:t>
            </a:r>
            <a:r>
              <a:rPr dirty="0"/>
              <a:t> i</a:t>
            </a:r>
            <a:r>
              <a:rPr dirty="0" spc="-10"/>
              <a:t>n</a:t>
            </a:r>
            <a:r>
              <a:rPr dirty="0"/>
              <a:t>te</a:t>
            </a:r>
            <a:r>
              <a:rPr dirty="0" spc="5"/>
              <a:t>r</a:t>
            </a:r>
            <a:r>
              <a:rPr dirty="0"/>
              <a:t>f</a:t>
            </a:r>
            <a:r>
              <a:rPr dirty="0" spc="-20"/>
              <a:t>a</a:t>
            </a:r>
            <a:r>
              <a:rPr dirty="0"/>
              <a:t>ces	</a:t>
            </a:r>
            <a:r>
              <a:rPr dirty="0" spc="-15"/>
              <a:t>d</a:t>
            </a:r>
            <a:r>
              <a:rPr dirty="0"/>
              <a:t>el	</a:t>
            </a:r>
            <a:r>
              <a:rPr dirty="0"/>
              <a:t>route</a:t>
            </a:r>
            <a:r>
              <a:rPr dirty="0"/>
              <a:t> vá</a:t>
            </a:r>
            <a:r>
              <a:rPr dirty="0" spc="-10"/>
              <a:t>l</a:t>
            </a:r>
            <a:r>
              <a:rPr dirty="0"/>
              <a:t>i</a:t>
            </a:r>
            <a:r>
              <a:rPr dirty="0" spc="-10"/>
              <a:t>d</a:t>
            </a:r>
            <a:r>
              <a:rPr dirty="0"/>
              <a:t>a).	</a:t>
            </a:r>
            <a:r>
              <a:rPr dirty="0"/>
              <a:t>Cada</a:t>
            </a:r>
            <a:r>
              <a:rPr dirty="0" spc="125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ter</a:t>
            </a:r>
            <a:r>
              <a:rPr dirty="0" spc="-10"/>
              <a:t>f</a:t>
            </a:r>
            <a:r>
              <a:rPr dirty="0"/>
              <a:t>a</a:t>
            </a:r>
            <a:r>
              <a:rPr dirty="0"/>
              <a:t> de </a:t>
            </a:r>
            <a:r>
              <a:rPr dirty="0" b="1">
                <a:latin typeface="Times New Roman"/>
                <a:cs typeface="Times New Roman"/>
              </a:rPr>
              <a:t>b</a:t>
            </a:r>
            <a:r>
              <a:rPr dirty="0" spc="-50" b="1">
                <a:latin typeface="Times New Roman"/>
                <a:cs typeface="Times New Roman"/>
              </a:rPr>
              <a:t>r</a:t>
            </a:r>
            <a:r>
              <a:rPr dirty="0" b="1">
                <a:latin typeface="Times New Roman"/>
                <a:cs typeface="Times New Roman"/>
              </a:rPr>
              <a:t>oadcas</a:t>
            </a:r>
            <a:r>
              <a:rPr dirty="0" spc="5" b="1">
                <a:latin typeface="Times New Roman"/>
                <a:cs typeface="Times New Roman"/>
              </a:rPr>
              <a:t>t</a:t>
            </a:r>
            <a:r>
              <a:rPr dirty="0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65627" y="2402948"/>
            <a:ext cx="2910205" cy="33674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L="155575" indent="164465">
              <a:lnSpc>
                <a:spcPct val="100000"/>
              </a:lnSpc>
              <a:tabLst>
                <a:tab pos="735965" algn="l"/>
                <a:tab pos="1535430" algn="l"/>
                <a:tab pos="1746885" algn="l"/>
                <a:tab pos="1914525" algn="l"/>
                <a:tab pos="2061210" algn="l"/>
              </a:tabLst>
            </a:pPr>
            <a:r>
              <a:rPr dirty="0" sz="2400" spc="-5">
                <a:latin typeface="Times New Roman"/>
                <a:cs typeface="Times New Roman"/>
              </a:rPr>
              <a:t>d</a:t>
            </a:r>
            <a:r>
              <a:rPr dirty="0" sz="2400">
                <a:latin typeface="Times New Roman"/>
                <a:cs typeface="Times New Roman"/>
              </a:rPr>
              <a:t>e	</a:t>
            </a:r>
            <a:r>
              <a:rPr dirty="0" sz="2400" b="1">
                <a:latin typeface="Times New Roman"/>
                <a:cs typeface="Times New Roman"/>
              </a:rPr>
              <a:t>VLSM	</a:t>
            </a:r>
            <a:r>
              <a:rPr dirty="0" sz="2400">
                <a:latin typeface="Times New Roman"/>
                <a:cs typeface="Times New Roman"/>
              </a:rPr>
              <a:t>es	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rescat</a:t>
            </a:r>
            <a:r>
              <a:rPr dirty="0" sz="2400">
                <a:latin typeface="Times New Roman"/>
                <a:cs typeface="Times New Roman"/>
              </a:rPr>
              <a:t> t</a:t>
            </a:r>
            <a:r>
              <a:rPr dirty="0" sz="2400" spc="5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0">
                <a:latin typeface="Times New Roman"/>
                <a:cs typeface="Times New Roman"/>
              </a:rPr>
              <a:t>d</a:t>
            </a:r>
            <a:r>
              <a:rPr dirty="0" sz="2400">
                <a:latin typeface="Times New Roman"/>
                <a:cs typeface="Times New Roman"/>
              </a:rPr>
              <a:t>icio</a:t>
            </a:r>
            <a:r>
              <a:rPr dirty="0" sz="2400" spc="-15">
                <a:latin typeface="Times New Roman"/>
                <a:cs typeface="Times New Roman"/>
              </a:rPr>
              <a:t>n</a:t>
            </a:r>
            <a:r>
              <a:rPr dirty="0" sz="2400">
                <a:latin typeface="Times New Roman"/>
                <a:cs typeface="Times New Roman"/>
              </a:rPr>
              <a:t>al	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		</a:t>
            </a:r>
            <a:r>
              <a:rPr dirty="0" sz="2400" spc="-10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ubnet</a:t>
            </a:r>
            <a:r>
              <a:rPr dirty="0" sz="2400">
                <a:latin typeface="Times New Roman"/>
                <a:cs typeface="Times New Roman"/>
              </a:rPr>
              <a:t> re</a:t>
            </a:r>
            <a:r>
              <a:rPr dirty="0" sz="2400" spc="5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pue</a:t>
            </a:r>
            <a:r>
              <a:rPr dirty="0" sz="2400" spc="-10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ta	a		dis</a:t>
            </a:r>
            <a:r>
              <a:rPr dirty="0" sz="2400" spc="5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ñ</a:t>
            </a:r>
            <a:endParaRPr sz="2400">
              <a:latin typeface="Times New Roman"/>
              <a:cs typeface="Times New Roman"/>
            </a:endParaRPr>
          </a:p>
          <a:p>
            <a:pPr algn="r" marR="4826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ec</a:t>
            </a:r>
            <a:r>
              <a:rPr dirty="0" sz="2400" spc="5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ividad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ut</a:t>
            </a:r>
            <a:r>
              <a:rPr dirty="0" sz="2400" spc="5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l</a:t>
            </a:r>
            <a:r>
              <a:rPr dirty="0" sz="2400" spc="5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z</a:t>
            </a:r>
            <a:r>
              <a:rPr dirty="0" sz="2400" spc="-1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á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500">
              <a:latin typeface="Times New Roman"/>
              <a:cs typeface="Times New Roman"/>
            </a:endParaRPr>
          </a:p>
          <a:p>
            <a:pPr marL="87630" marR="48260" indent="93345">
              <a:lnSpc>
                <a:spcPct val="100000"/>
              </a:lnSpc>
              <a:tabLst>
                <a:tab pos="357505" algn="l"/>
                <a:tab pos="1435735" algn="l"/>
                <a:tab pos="1949450" algn="l"/>
              </a:tabLst>
            </a:pPr>
            <a:r>
              <a:rPr dirty="0" sz="2400">
                <a:latin typeface="Times New Roman"/>
                <a:cs typeface="Times New Roman"/>
              </a:rPr>
              <a:t>ero</a:t>
            </a:r>
            <a:r>
              <a:rPr dirty="0" sz="2400" spc="2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 spc="-10">
                <a:latin typeface="Times New Roman"/>
                <a:cs typeface="Times New Roman"/>
              </a:rPr>
              <a:t>o</a:t>
            </a:r>
            <a:r>
              <a:rPr dirty="0" sz="2400">
                <a:latin typeface="Times New Roman"/>
                <a:cs typeface="Times New Roman"/>
              </a:rPr>
              <a:t>tal</a:t>
            </a:r>
            <a:r>
              <a:rPr dirty="0" sz="2400" spc="2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</a:t>
            </a:r>
            <a:r>
              <a:rPr dirty="0" sz="2400" spc="22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</a:t>
            </a: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 spc="5">
                <a:latin typeface="Times New Roman"/>
                <a:cs typeface="Times New Roman"/>
              </a:rPr>
              <a:t>c</a:t>
            </a: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5">
                <a:latin typeface="Times New Roman"/>
                <a:cs typeface="Times New Roman"/>
              </a:rPr>
              <a:t>o</a:t>
            </a:r>
            <a:r>
              <a:rPr dirty="0" sz="2400">
                <a:latin typeface="Times New Roman"/>
                <a:cs typeface="Times New Roman"/>
              </a:rPr>
              <a:t>n</a:t>
            </a:r>
            <a:r>
              <a:rPr dirty="0" sz="2400">
                <a:latin typeface="Times New Roman"/>
                <a:cs typeface="Times New Roman"/>
              </a:rPr>
              <a:t> a	</a:t>
            </a:r>
            <a:r>
              <a:rPr dirty="0" sz="2400" spc="-5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-10">
                <a:latin typeface="Times New Roman"/>
                <a:cs typeface="Times New Roman"/>
              </a:rPr>
              <a:t>n</a:t>
            </a:r>
            <a:r>
              <a:rPr dirty="0" sz="2400">
                <a:latin typeface="Times New Roman"/>
                <a:cs typeface="Times New Roman"/>
              </a:rPr>
              <a:t>ter</a:t>
            </a:r>
            <a:r>
              <a:rPr dirty="0" sz="2400" spc="-10">
                <a:latin typeface="Times New Roman"/>
                <a:cs typeface="Times New Roman"/>
              </a:rPr>
              <a:t>f</a:t>
            </a:r>
            <a:r>
              <a:rPr dirty="0" sz="2400">
                <a:latin typeface="Times New Roman"/>
                <a:cs typeface="Times New Roman"/>
              </a:rPr>
              <a:t>az	d</a:t>
            </a:r>
            <a:r>
              <a:rPr dirty="0" sz="2400" spc="-1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l	rout</a:t>
            </a:r>
            <a:r>
              <a:rPr dirty="0" sz="2400" spc="-15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 r	ta</a:t>
            </a:r>
            <a:r>
              <a:rPr dirty="0" sz="2400" spc="-25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bién	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</a:t>
            </a:r>
            <a:r>
              <a:rPr dirty="0" sz="2400" spc="-10">
                <a:latin typeface="Times New Roman"/>
                <a:cs typeface="Times New Roman"/>
              </a:rPr>
              <a:t>ce</a:t>
            </a:r>
            <a:r>
              <a:rPr dirty="0" sz="2400">
                <a:latin typeface="Times New Roman"/>
                <a:cs typeface="Times New Roman"/>
              </a:rPr>
              <a:t>sitan</a:t>
            </a:r>
            <a:endParaRPr sz="2400">
              <a:latin typeface="Times New Roman"/>
              <a:cs typeface="Times New Roman"/>
            </a:endParaRPr>
          </a:p>
          <a:p>
            <a:pPr marL="202565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z</a:t>
            </a:r>
            <a:r>
              <a:rPr dirty="0" sz="2400" spc="135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d</a:t>
            </a:r>
            <a:r>
              <a:rPr dirty="0" sz="2400">
                <a:latin typeface="Times New Roman"/>
                <a:cs typeface="Times New Roman"/>
              </a:rPr>
              <a:t>el</a:t>
            </a:r>
            <a:r>
              <a:rPr dirty="0" sz="2400" spc="1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ro</a:t>
            </a:r>
            <a:r>
              <a:rPr dirty="0" sz="2400" spc="-10">
                <a:latin typeface="Times New Roman"/>
                <a:cs typeface="Times New Roman"/>
              </a:rPr>
              <a:t>ut</a:t>
            </a:r>
            <a:r>
              <a:rPr dirty="0" sz="2400">
                <a:latin typeface="Times New Roman"/>
                <a:cs typeface="Times New Roman"/>
              </a:rPr>
              <a:t>er</a:t>
            </a:r>
            <a:r>
              <a:rPr dirty="0" sz="2400" spc="1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dará</a:t>
            </a:r>
            <a:r>
              <a:rPr dirty="0" sz="2400" spc="1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serv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45530" y="2390248"/>
            <a:ext cx="2267585" cy="32575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 indent="50165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ar </a:t>
            </a:r>
            <a:r>
              <a:rPr dirty="0" sz="2400" spc="-180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d</a:t>
            </a:r>
            <a:r>
              <a:rPr dirty="0" sz="2400">
                <a:latin typeface="Times New Roman"/>
                <a:cs typeface="Times New Roman"/>
              </a:rPr>
              <a:t>ir</a:t>
            </a:r>
            <a:r>
              <a:rPr dirty="0" sz="2400" spc="-1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c</a:t>
            </a: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sz="2400">
                <a:latin typeface="Times New Roman"/>
                <a:cs typeface="Times New Roman"/>
              </a:rPr>
              <a:t>iones </a:t>
            </a:r>
            <a:r>
              <a:rPr dirty="0" sz="2400" spc="-175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IP </a:t>
            </a:r>
            <a:r>
              <a:rPr dirty="0" sz="2400">
                <a:latin typeface="Times New Roman"/>
                <a:cs typeface="Times New Roman"/>
              </a:rPr>
              <a:t>eo 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 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</a:t>
            </a:r>
            <a:r>
              <a:rPr dirty="0" sz="2400" spc="5">
                <a:latin typeface="Times New Roman"/>
                <a:cs typeface="Times New Roman"/>
              </a:rPr>
              <a:t>n</a:t>
            </a:r>
            <a:r>
              <a:rPr dirty="0" sz="2400">
                <a:latin typeface="Times New Roman"/>
                <a:cs typeface="Times New Roman"/>
              </a:rPr>
              <a:t>s</a:t>
            </a:r>
            <a:r>
              <a:rPr dirty="0" sz="2400" spc="5">
                <a:latin typeface="Times New Roman"/>
                <a:cs typeface="Times New Roman"/>
              </a:rPr>
              <a:t>i</a:t>
            </a:r>
            <a:r>
              <a:rPr dirty="0" sz="2400" spc="-10">
                <a:latin typeface="Times New Roman"/>
                <a:cs typeface="Times New Roman"/>
              </a:rPr>
              <a:t>d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 spc="5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>
                <a:latin typeface="Times New Roman"/>
                <a:cs typeface="Times New Roman"/>
              </a:rPr>
              <a:t> os  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d</a:t>
            </a:r>
            <a:r>
              <a:rPr dirty="0" sz="2400">
                <a:latin typeface="Times New Roman"/>
                <a:cs typeface="Times New Roman"/>
              </a:rPr>
              <a:t>e  </a:t>
            </a:r>
            <a:r>
              <a:rPr dirty="0" sz="2400" spc="1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red  </a:t>
            </a:r>
            <a:r>
              <a:rPr dirty="0" sz="2400" spc="1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</a:t>
            </a:r>
            <a:r>
              <a:rPr dirty="0" sz="2400">
                <a:latin typeface="Times New Roman"/>
                <a:cs typeface="Times New Roman"/>
              </a:rPr>
              <a:t> sc</a:t>
            </a:r>
            <a:r>
              <a:rPr dirty="0" sz="2400" spc="5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ras variab</a:t>
            </a:r>
            <a:r>
              <a:rPr dirty="0" sz="2400" spc="5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 spc="10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500">
              <a:latin typeface="Times New Roman"/>
              <a:cs typeface="Times New Roman"/>
            </a:endParaRPr>
          </a:p>
          <a:p>
            <a:pPr algn="just" marL="38735" marR="5080" indent="33655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es</a:t>
            </a:r>
            <a:r>
              <a:rPr dirty="0" sz="2400" spc="229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IP</a:t>
            </a:r>
            <a:r>
              <a:rPr dirty="0" sz="2400" spc="22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váli</a:t>
            </a:r>
            <a:r>
              <a:rPr dirty="0" sz="2400" spc="-15">
                <a:latin typeface="Times New Roman"/>
                <a:cs typeface="Times New Roman"/>
              </a:rPr>
              <a:t>d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2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que</a:t>
            </a:r>
            <a:r>
              <a:rPr dirty="0" sz="2400">
                <a:latin typeface="Times New Roman"/>
                <a:cs typeface="Times New Roman"/>
              </a:rPr>
              <a:t> (</a:t>
            </a:r>
            <a:r>
              <a:rPr dirty="0" sz="2400" spc="5">
                <a:latin typeface="Times New Roman"/>
                <a:cs typeface="Times New Roman"/>
              </a:rPr>
              <a:t>r</a:t>
            </a:r>
            <a:r>
              <a:rPr dirty="0" sz="2400" spc="-1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cu</a:t>
            </a:r>
            <a:r>
              <a:rPr dirty="0" sz="2400" spc="-1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rda 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que 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las</a:t>
            </a:r>
            <a:r>
              <a:rPr dirty="0" sz="2400">
                <a:latin typeface="Times New Roman"/>
                <a:cs typeface="Times New Roman"/>
              </a:rPr>
              <a:t> u</a:t>
            </a:r>
            <a:r>
              <a:rPr dirty="0" sz="2400" spc="-15">
                <a:latin typeface="Times New Roman"/>
                <a:cs typeface="Times New Roman"/>
              </a:rPr>
              <a:t>n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130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d</a:t>
            </a:r>
            <a:r>
              <a:rPr dirty="0" sz="2400">
                <a:latin typeface="Times New Roman"/>
                <a:cs typeface="Times New Roman"/>
              </a:rPr>
              <a:t>ire</a:t>
            </a: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sz="2400">
                <a:latin typeface="Times New Roman"/>
                <a:cs typeface="Times New Roman"/>
              </a:rPr>
              <a:t>ción </a:t>
            </a:r>
            <a:r>
              <a:rPr dirty="0" sz="2400" spc="125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IP 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-15">
                <a:latin typeface="Times New Roman"/>
                <a:cs typeface="Times New Roman"/>
              </a:rPr>
              <a:t>c</a:t>
            </a:r>
            <a:r>
              <a:rPr dirty="0" sz="2400">
                <a:latin typeface="Times New Roman"/>
                <a:cs typeface="Times New Roman"/>
              </a:rPr>
              <a:t>io</a:t>
            </a:r>
            <a:r>
              <a:rPr dirty="0" sz="2400" spc="1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u</a:t>
            </a:r>
            <a:r>
              <a:rPr dirty="0" sz="2400">
                <a:latin typeface="Times New Roman"/>
                <a:cs typeface="Times New Roman"/>
              </a:rPr>
              <a:t>n</a:t>
            </a:r>
            <a:r>
              <a:rPr dirty="0" sz="2400" spc="1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do</a:t>
            </a:r>
            <a:r>
              <a:rPr dirty="0" sz="2400" spc="-25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inio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19855" y="2421635"/>
            <a:ext cx="2663952" cy="3348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90900" y="2392679"/>
            <a:ext cx="2722245" cy="3406140"/>
          </a:xfrm>
          <a:custGeom>
            <a:avLst/>
            <a:gdLst/>
            <a:ahLst/>
            <a:cxnLst/>
            <a:rect l="l" t="t" r="r" b="b"/>
            <a:pathLst>
              <a:path w="2722245" h="3406140">
                <a:moveTo>
                  <a:pt x="0" y="3406140"/>
                </a:moveTo>
                <a:lnTo>
                  <a:pt x="2721864" y="3406140"/>
                </a:lnTo>
                <a:lnTo>
                  <a:pt x="2721864" y="0"/>
                </a:lnTo>
                <a:lnTo>
                  <a:pt x="0" y="0"/>
                </a:lnTo>
                <a:lnTo>
                  <a:pt x="0" y="3406140"/>
                </a:lnTo>
                <a:close/>
              </a:path>
            </a:pathLst>
          </a:custGeom>
          <a:ln w="57912">
            <a:solidFill>
              <a:srgbClr val="001F5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106" y="1078991"/>
            <a:ext cx="7919720" cy="4924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316230">
              <a:lnSpc>
                <a:spcPct val="100000"/>
              </a:lnSpc>
              <a:tabLst>
                <a:tab pos="5197475" algn="l"/>
              </a:tabLst>
            </a:pPr>
            <a:r>
              <a:rPr dirty="0" sz="2000">
                <a:latin typeface="Times New Roman"/>
                <a:cs typeface="Times New Roman"/>
              </a:rPr>
              <a:t>2)</a:t>
            </a:r>
            <a:r>
              <a:rPr dirty="0" sz="2000" spc="11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 spc="-15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ul</a:t>
            </a:r>
            <a:r>
              <a:rPr dirty="0" sz="2000" spc="-2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r</a:t>
            </a:r>
            <a:r>
              <a:rPr dirty="0" sz="2000" spc="1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l</a:t>
            </a:r>
            <a:r>
              <a:rPr dirty="0" sz="2000" spc="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</a:t>
            </a:r>
            <a:r>
              <a:rPr dirty="0" sz="2000" spc="5">
                <a:latin typeface="Times New Roman"/>
                <a:cs typeface="Times New Roman"/>
              </a:rPr>
              <a:t>ú</a:t>
            </a:r>
            <a:r>
              <a:rPr dirty="0" sz="2000" spc="-2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10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	</a:t>
            </a:r>
            <a:r>
              <a:rPr dirty="0" sz="2000">
                <a:latin typeface="Times New Roman"/>
                <a:cs typeface="Times New Roman"/>
              </a:rPr>
              <a:t>r</a:t>
            </a:r>
            <a:r>
              <a:rPr dirty="0" sz="2000" spc="1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</a:t>
            </a:r>
            <a:r>
              <a:rPr dirty="0" sz="2000" spc="10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15">
                <a:latin typeface="Times New Roman"/>
                <a:cs typeface="Times New Roman"/>
              </a:rPr>
              <a:t>ó</a:t>
            </a:r>
            <a:r>
              <a:rPr dirty="0" sz="2000">
                <a:latin typeface="Times New Roman"/>
                <a:cs typeface="Times New Roman"/>
              </a:rPr>
              <a:t>n</a:t>
            </a:r>
            <a:r>
              <a:rPr dirty="0" sz="2000" spc="114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hos</a:t>
            </a:r>
            <a:r>
              <a:rPr dirty="0" sz="2000" spc="-2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,</a:t>
            </a:r>
            <a:endParaRPr sz="2000">
              <a:latin typeface="Times New Roman"/>
              <a:cs typeface="Times New Roman"/>
            </a:endParaRPr>
          </a:p>
          <a:p>
            <a:pPr marL="127635">
              <a:lnSpc>
                <a:spcPts val="2375"/>
              </a:lnSpc>
              <a:tabLst>
                <a:tab pos="5258435" algn="l"/>
              </a:tabLst>
            </a:pP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cada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sub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ed,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isf	o</a:t>
            </a:r>
            <a:r>
              <a:rPr dirty="0" sz="2000" spc="5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ec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ivida</a:t>
            </a:r>
            <a:r>
              <a:rPr dirty="0" sz="2000" spc="-5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algn="ctr" marR="319405">
              <a:lnSpc>
                <a:spcPts val="4295"/>
              </a:lnSpc>
              <a:tabLst>
                <a:tab pos="4589145" algn="l"/>
              </a:tabLst>
            </a:pPr>
            <a:r>
              <a:rPr dirty="0" sz="3600" spc="5" b="1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dirty="0" baseline="-20833" sz="3600" b="1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dirty="0" baseline="-20833" sz="3600" spc="34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600" b="1">
                <a:latin typeface="Times New Roman"/>
                <a:cs typeface="Times New Roman"/>
              </a:rPr>
              <a:t>=</a:t>
            </a:r>
            <a:r>
              <a:rPr dirty="0" sz="3600" spc="-15" b="1">
                <a:latin typeface="Times New Roman"/>
                <a:cs typeface="Times New Roman"/>
              </a:rPr>
              <a:t> </a:t>
            </a:r>
            <a:r>
              <a:rPr dirty="0" sz="3600" spc="-65" b="1">
                <a:latin typeface="Times New Roman"/>
                <a:cs typeface="Times New Roman"/>
              </a:rPr>
              <a:t>r</a:t>
            </a:r>
            <a:r>
              <a:rPr dirty="0" sz="3600" b="1">
                <a:latin typeface="Times New Roman"/>
                <a:cs typeface="Times New Roman"/>
              </a:rPr>
              <a:t>oun	) /</a:t>
            </a:r>
            <a:r>
              <a:rPr dirty="0" sz="3600" spc="10" b="1">
                <a:latin typeface="Times New Roman"/>
                <a:cs typeface="Times New Roman"/>
              </a:rPr>
              <a:t> </a:t>
            </a:r>
            <a:r>
              <a:rPr dirty="0" sz="3600" spc="-5" b="1">
                <a:latin typeface="Times New Roman"/>
                <a:cs typeface="Times New Roman"/>
              </a:rPr>
              <a:t>l</a:t>
            </a:r>
            <a:r>
              <a:rPr dirty="0" sz="3600" b="1">
                <a:latin typeface="Times New Roman"/>
                <a:cs typeface="Times New Roman"/>
              </a:rPr>
              <a:t>n 2 )</a:t>
            </a:r>
            <a:endParaRPr sz="3600">
              <a:latin typeface="Times New Roman"/>
              <a:cs typeface="Times New Roman"/>
            </a:endParaRPr>
          </a:p>
          <a:p>
            <a:pPr marL="457200">
              <a:lnSpc>
                <a:spcPct val="100000"/>
              </a:lnSpc>
              <a:spcBef>
                <a:spcPts val="2210"/>
              </a:spcBef>
            </a:pPr>
            <a:r>
              <a:rPr dirty="0" sz="2000">
                <a:latin typeface="Times New Roman"/>
                <a:cs typeface="Times New Roman"/>
              </a:rPr>
              <a:t>D</a:t>
            </a:r>
            <a:r>
              <a:rPr dirty="0" sz="2000" spc="5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n</a:t>
            </a:r>
            <a:r>
              <a:rPr dirty="0" sz="2000" spc="5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e:</a:t>
            </a:r>
            <a:endParaRPr sz="2000">
              <a:latin typeface="Times New Roman"/>
              <a:cs typeface="Times New Roman"/>
            </a:endParaRPr>
          </a:p>
          <a:p>
            <a:pPr marL="914400">
              <a:lnSpc>
                <a:spcPct val="100000"/>
              </a:lnSpc>
              <a:tabLst>
                <a:tab pos="5311775" algn="l"/>
              </a:tabLst>
            </a:pPr>
            <a:r>
              <a:rPr dirty="0" sz="2000" b="1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dirty="0" baseline="-21367" sz="1950" spc="22" b="1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dirty="0" sz="2000" spc="15">
                <a:latin typeface="Times New Roman"/>
                <a:cs typeface="Times New Roman"/>
              </a:rPr>
              <a:t>: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ú</a:t>
            </a:r>
            <a:r>
              <a:rPr dirty="0" sz="2000" spc="-20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ero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bi	e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hos</a:t>
            </a:r>
            <a:r>
              <a:rPr dirty="0" sz="2000" spc="-2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</a:t>
            </a:r>
            <a:r>
              <a:rPr dirty="0" sz="2000" spc="-15">
                <a:latin typeface="Times New Roman"/>
                <a:cs typeface="Times New Roman"/>
              </a:rPr>
              <a:t>i</a:t>
            </a:r>
            <a:r>
              <a:rPr dirty="0" sz="2000" spc="-10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ecc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ón</a:t>
            </a:r>
            <a:endParaRPr sz="2000">
              <a:latin typeface="Times New Roman"/>
              <a:cs typeface="Times New Roman"/>
            </a:endParaRPr>
          </a:p>
          <a:p>
            <a:pPr marL="13716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I</a:t>
            </a:r>
            <a:r>
              <a:rPr dirty="0" sz="2000" spc="-185" b="1">
                <a:latin typeface="Times New Roman"/>
                <a:cs typeface="Times New Roman"/>
              </a:rPr>
              <a:t>P</a:t>
            </a:r>
            <a:r>
              <a:rPr dirty="0" sz="2000" b="1">
                <a:latin typeface="Times New Roman"/>
                <a:cs typeface="Times New Roman"/>
              </a:rPr>
              <a:t>,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crear</a:t>
            </a:r>
            <a:endParaRPr sz="2000">
              <a:latin typeface="Times New Roman"/>
              <a:cs typeface="Times New Roman"/>
            </a:endParaRPr>
          </a:p>
          <a:p>
            <a:pPr marL="914400">
              <a:lnSpc>
                <a:spcPct val="100000"/>
              </a:lnSpc>
              <a:tabLst>
                <a:tab pos="5266690" algn="l"/>
              </a:tabLst>
            </a:pPr>
            <a:r>
              <a:rPr dirty="0" sz="2000" spc="5" b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baseline="-21367" sz="1950" spc="15" b="1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dirty="0" baseline="-21367" sz="195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baseline="-21367" sz="1950" spc="-232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</a:t>
            </a:r>
            <a:r>
              <a:rPr dirty="0" sz="2000" spc="10">
                <a:latin typeface="Times New Roman"/>
                <a:cs typeface="Times New Roman"/>
              </a:rPr>
              <a:t>ú</a:t>
            </a:r>
            <a:r>
              <a:rPr dirty="0" sz="2000" spc="-2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ero total	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idas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po</a:t>
            </a:r>
            <a:r>
              <a:rPr dirty="0" sz="2000">
                <a:latin typeface="Times New Roman"/>
                <a:cs typeface="Times New Roman"/>
              </a:rPr>
              <a:t>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sub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10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183515">
              <a:lnSpc>
                <a:spcPct val="100000"/>
              </a:lnSpc>
              <a:tabLst>
                <a:tab pos="744855" algn="l"/>
                <a:tab pos="1858010" algn="l"/>
                <a:tab pos="2628900" algn="l"/>
                <a:tab pos="5393690" algn="l"/>
                <a:tab pos="6332855" algn="l"/>
                <a:tab pos="6611620" algn="l"/>
                <a:tab pos="6947534" algn="l"/>
              </a:tabLst>
            </a:pPr>
            <a:r>
              <a:rPr dirty="0" sz="2000" b="1">
                <a:latin typeface="Times New Roman"/>
                <a:cs typeface="Times New Roman"/>
              </a:rPr>
              <a:t>ota</a:t>
            </a:r>
            <a:r>
              <a:rPr dirty="0" sz="2000">
                <a:latin typeface="Times New Roman"/>
                <a:cs typeface="Times New Roman"/>
              </a:rPr>
              <a:t>:	</a:t>
            </a:r>
            <a:r>
              <a:rPr dirty="0" sz="2000">
                <a:solidFill>
                  <a:srgbClr val="17375E"/>
                </a:solidFill>
                <a:latin typeface="Times New Roman"/>
                <a:cs typeface="Times New Roman"/>
              </a:rPr>
              <a:t>De</a:t>
            </a:r>
            <a:r>
              <a:rPr dirty="0" sz="2000" spc="10">
                <a:solidFill>
                  <a:srgbClr val="17375E"/>
                </a:solidFill>
                <a:latin typeface="Times New Roman"/>
                <a:cs typeface="Times New Roman"/>
              </a:rPr>
              <a:t>b</a:t>
            </a:r>
            <a:r>
              <a:rPr dirty="0" sz="2000">
                <a:solidFill>
                  <a:srgbClr val="17375E"/>
                </a:solidFill>
                <a:latin typeface="Times New Roman"/>
                <a:cs typeface="Times New Roman"/>
              </a:rPr>
              <a:t>e</a:t>
            </a:r>
            <a:r>
              <a:rPr dirty="0" sz="2000" spc="-25">
                <a:solidFill>
                  <a:srgbClr val="17375E"/>
                </a:solidFill>
                <a:latin typeface="Times New Roman"/>
                <a:cs typeface="Times New Roman"/>
              </a:rPr>
              <a:t>m</a:t>
            </a:r>
            <a:r>
              <a:rPr dirty="0" sz="2000" spc="5">
                <a:solidFill>
                  <a:srgbClr val="17375E"/>
                </a:solidFill>
                <a:latin typeface="Times New Roman"/>
                <a:cs typeface="Times New Roman"/>
              </a:rPr>
              <a:t>o</a:t>
            </a:r>
            <a:r>
              <a:rPr dirty="0" sz="2000">
                <a:solidFill>
                  <a:srgbClr val="17375E"/>
                </a:solidFill>
                <a:latin typeface="Times New Roman"/>
                <a:cs typeface="Times New Roman"/>
              </a:rPr>
              <a:t>s	</a:t>
            </a:r>
            <a:r>
              <a:rPr dirty="0" sz="2000" spc="-15">
                <a:solidFill>
                  <a:srgbClr val="17375E"/>
                </a:solidFill>
                <a:latin typeface="Times New Roman"/>
                <a:cs typeface="Times New Roman"/>
              </a:rPr>
              <a:t>s</a:t>
            </a:r>
            <a:r>
              <a:rPr dirty="0" sz="2000">
                <a:solidFill>
                  <a:srgbClr val="17375E"/>
                </a:solidFill>
                <a:latin typeface="Times New Roman"/>
                <a:cs typeface="Times New Roman"/>
              </a:rPr>
              <a:t>u</a:t>
            </a:r>
            <a:r>
              <a:rPr dirty="0" sz="2000" spc="-20">
                <a:solidFill>
                  <a:srgbClr val="17375E"/>
                </a:solidFill>
                <a:latin typeface="Times New Roman"/>
                <a:cs typeface="Times New Roman"/>
              </a:rPr>
              <a:t>m</a:t>
            </a:r>
            <a:r>
              <a:rPr dirty="0" sz="2000">
                <a:solidFill>
                  <a:srgbClr val="17375E"/>
                </a:solidFill>
                <a:latin typeface="Times New Roman"/>
                <a:cs typeface="Times New Roman"/>
              </a:rPr>
              <a:t>ar	t	</a:t>
            </a:r>
            <a:r>
              <a:rPr dirty="0" sz="2000" spc="-10">
                <a:solidFill>
                  <a:srgbClr val="17375E"/>
                </a:solidFill>
                <a:latin typeface="Times New Roman"/>
                <a:cs typeface="Times New Roman"/>
              </a:rPr>
              <a:t>p</a:t>
            </a:r>
            <a:r>
              <a:rPr dirty="0" sz="2000">
                <a:solidFill>
                  <a:srgbClr val="17375E"/>
                </a:solidFill>
                <a:latin typeface="Times New Roman"/>
                <a:cs typeface="Times New Roman"/>
              </a:rPr>
              <a:t>ri</a:t>
            </a:r>
            <a:r>
              <a:rPr dirty="0" sz="2000" spc="-30">
                <a:solidFill>
                  <a:srgbClr val="17375E"/>
                </a:solidFill>
                <a:latin typeface="Times New Roman"/>
                <a:cs typeface="Times New Roman"/>
              </a:rPr>
              <a:t>m</a:t>
            </a:r>
            <a:r>
              <a:rPr dirty="0" sz="2000">
                <a:solidFill>
                  <a:srgbClr val="17375E"/>
                </a:solidFill>
                <a:latin typeface="Times New Roman"/>
                <a:cs typeface="Times New Roman"/>
              </a:rPr>
              <a:t>e</a:t>
            </a:r>
            <a:r>
              <a:rPr dirty="0" sz="2000" spc="-10">
                <a:solidFill>
                  <a:srgbClr val="17375E"/>
                </a:solidFill>
                <a:latin typeface="Times New Roman"/>
                <a:cs typeface="Times New Roman"/>
              </a:rPr>
              <a:t>r</a:t>
            </a:r>
            <a:r>
              <a:rPr dirty="0" sz="2000">
                <a:solidFill>
                  <a:srgbClr val="17375E"/>
                </a:solidFill>
                <a:latin typeface="Times New Roman"/>
                <a:cs typeface="Times New Roman"/>
              </a:rPr>
              <a:t>a	y	</a:t>
            </a:r>
            <a:r>
              <a:rPr dirty="0" sz="2000" spc="-10">
                <a:solidFill>
                  <a:srgbClr val="17375E"/>
                </a:solidFill>
                <a:latin typeface="Times New Roman"/>
                <a:cs typeface="Times New Roman"/>
              </a:rPr>
              <a:t>l</a:t>
            </a:r>
            <a:r>
              <a:rPr dirty="0" sz="2000">
                <a:solidFill>
                  <a:srgbClr val="17375E"/>
                </a:solidFill>
                <a:latin typeface="Times New Roman"/>
                <a:cs typeface="Times New Roman"/>
              </a:rPr>
              <a:t>a	úl</a:t>
            </a:r>
            <a:r>
              <a:rPr dirty="0" sz="2000" spc="-10">
                <a:solidFill>
                  <a:srgbClr val="17375E"/>
                </a:solidFill>
                <a:latin typeface="Times New Roman"/>
                <a:cs typeface="Times New Roman"/>
              </a:rPr>
              <a:t>t</a:t>
            </a:r>
            <a:r>
              <a:rPr dirty="0" sz="2000">
                <a:solidFill>
                  <a:srgbClr val="17375E"/>
                </a:solidFill>
                <a:latin typeface="Times New Roman"/>
                <a:cs typeface="Times New Roman"/>
              </a:rPr>
              <a:t>i</a:t>
            </a:r>
            <a:r>
              <a:rPr dirty="0" sz="2000" spc="-30">
                <a:solidFill>
                  <a:srgbClr val="17375E"/>
                </a:solidFill>
                <a:latin typeface="Times New Roman"/>
                <a:cs typeface="Times New Roman"/>
              </a:rPr>
              <a:t>m</a:t>
            </a:r>
            <a:r>
              <a:rPr dirty="0" sz="2000">
                <a:solidFill>
                  <a:srgbClr val="17375E"/>
                </a:solidFill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tabLst>
                <a:tab pos="5297170" algn="l"/>
              </a:tabLst>
            </a:pPr>
            <a:r>
              <a:rPr dirty="0" sz="2000" spc="-15">
                <a:solidFill>
                  <a:srgbClr val="17375E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17375E"/>
                </a:solidFill>
                <a:latin typeface="Times New Roman"/>
                <a:cs typeface="Times New Roman"/>
              </a:rPr>
              <a:t>recc</a:t>
            </a:r>
            <a:r>
              <a:rPr dirty="0" sz="2000" spc="-20">
                <a:solidFill>
                  <a:srgbClr val="17375E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17375E"/>
                </a:solidFill>
                <a:latin typeface="Times New Roman"/>
                <a:cs typeface="Times New Roman"/>
              </a:rPr>
              <a:t>ón</a:t>
            </a:r>
            <a:r>
              <a:rPr dirty="0" sz="2000" spc="4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17375E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17375E"/>
                </a:solidFill>
                <a:latin typeface="Times New Roman"/>
                <a:cs typeface="Times New Roman"/>
              </a:rPr>
              <a:t>o</a:t>
            </a:r>
            <a:r>
              <a:rPr dirty="0" sz="2000" spc="45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7375E"/>
                </a:solidFill>
                <a:latin typeface="Times New Roman"/>
                <a:cs typeface="Times New Roman"/>
              </a:rPr>
              <a:t>se</a:t>
            </a:r>
            <a:r>
              <a:rPr dirty="0" sz="2000" spc="25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7375E"/>
                </a:solidFill>
                <a:latin typeface="Times New Roman"/>
                <a:cs typeface="Times New Roman"/>
              </a:rPr>
              <a:t>p</a:t>
            </a:r>
            <a:r>
              <a:rPr dirty="0" sz="2000" spc="10">
                <a:solidFill>
                  <a:srgbClr val="17375E"/>
                </a:solidFill>
                <a:latin typeface="Times New Roman"/>
                <a:cs typeface="Times New Roman"/>
              </a:rPr>
              <a:t>u</a:t>
            </a:r>
            <a:r>
              <a:rPr dirty="0" sz="2000" spc="-15">
                <a:solidFill>
                  <a:srgbClr val="17375E"/>
                </a:solidFill>
                <a:latin typeface="Times New Roman"/>
                <a:cs typeface="Times New Roman"/>
              </a:rPr>
              <a:t>e</a:t>
            </a:r>
            <a:r>
              <a:rPr dirty="0" sz="2000">
                <a:solidFill>
                  <a:srgbClr val="17375E"/>
                </a:solidFill>
                <a:latin typeface="Times New Roman"/>
                <a:cs typeface="Times New Roman"/>
              </a:rPr>
              <a:t>de</a:t>
            </a:r>
            <a:r>
              <a:rPr dirty="0" sz="2000" spc="3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7375E"/>
                </a:solidFill>
                <a:latin typeface="Times New Roman"/>
                <a:cs typeface="Times New Roman"/>
              </a:rPr>
              <a:t>uti</a:t>
            </a:r>
            <a:r>
              <a:rPr dirty="0" sz="2000" spc="-10">
                <a:solidFill>
                  <a:srgbClr val="17375E"/>
                </a:solidFill>
                <a:latin typeface="Times New Roman"/>
                <a:cs typeface="Times New Roman"/>
              </a:rPr>
              <a:t>l</a:t>
            </a:r>
            <a:r>
              <a:rPr dirty="0" sz="2000">
                <a:solidFill>
                  <a:srgbClr val="17375E"/>
                </a:solidFill>
                <a:latin typeface="Times New Roman"/>
                <a:cs typeface="Times New Roman"/>
              </a:rPr>
              <a:t>i	ost,</a:t>
            </a:r>
            <a:r>
              <a:rPr dirty="0" sz="2000" spc="35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7375E"/>
                </a:solidFill>
                <a:latin typeface="Times New Roman"/>
                <a:cs typeface="Times New Roman"/>
              </a:rPr>
              <a:t>y</a:t>
            </a:r>
            <a:r>
              <a:rPr dirty="0" sz="2000" spc="3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7375E"/>
                </a:solidFill>
                <a:latin typeface="Times New Roman"/>
                <a:cs typeface="Times New Roman"/>
              </a:rPr>
              <a:t>n</a:t>
            </a:r>
            <a:r>
              <a:rPr dirty="0" sz="2000" spc="-10">
                <a:solidFill>
                  <a:srgbClr val="17375E"/>
                </a:solidFill>
                <a:latin typeface="Times New Roman"/>
                <a:cs typeface="Times New Roman"/>
              </a:rPr>
              <a:t>e</a:t>
            </a:r>
            <a:r>
              <a:rPr dirty="0" sz="2000">
                <a:solidFill>
                  <a:srgbClr val="17375E"/>
                </a:solidFill>
                <a:latin typeface="Times New Roman"/>
                <a:cs typeface="Times New Roman"/>
              </a:rPr>
              <a:t>ces</a:t>
            </a:r>
            <a:r>
              <a:rPr dirty="0" sz="2000" spc="-10">
                <a:solidFill>
                  <a:srgbClr val="17375E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17375E"/>
                </a:solidFill>
                <a:latin typeface="Times New Roman"/>
                <a:cs typeface="Times New Roman"/>
              </a:rPr>
              <a:t>t</a:t>
            </a:r>
            <a:r>
              <a:rPr dirty="0" sz="2000" spc="-10">
                <a:solidFill>
                  <a:srgbClr val="17375E"/>
                </a:solidFill>
                <a:latin typeface="Times New Roman"/>
                <a:cs typeface="Times New Roman"/>
              </a:rPr>
              <a:t>a</a:t>
            </a:r>
            <a:r>
              <a:rPr dirty="0" sz="2000" spc="-25">
                <a:solidFill>
                  <a:srgbClr val="17375E"/>
                </a:solidFill>
                <a:latin typeface="Times New Roman"/>
                <a:cs typeface="Times New Roman"/>
              </a:rPr>
              <a:t>m</a:t>
            </a:r>
            <a:r>
              <a:rPr dirty="0" sz="2000">
                <a:solidFill>
                  <a:srgbClr val="17375E"/>
                </a:solidFill>
                <a:latin typeface="Times New Roman"/>
                <a:cs typeface="Times New Roman"/>
              </a:rPr>
              <a:t>os</a:t>
            </a:r>
            <a:r>
              <a:rPr dirty="0" sz="2000" spc="45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17375E"/>
                </a:solidFill>
                <a:latin typeface="Times New Roman"/>
                <a:cs typeface="Times New Roman"/>
              </a:rPr>
              <a:t>una</a:t>
            </a:r>
            <a:endParaRPr sz="20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tabLst>
                <a:tab pos="5262245" algn="l"/>
              </a:tabLst>
            </a:pPr>
            <a:r>
              <a:rPr dirty="0" sz="2000">
                <a:solidFill>
                  <a:srgbClr val="17375E"/>
                </a:solidFill>
                <a:latin typeface="Times New Roman"/>
                <a:cs typeface="Times New Roman"/>
              </a:rPr>
              <a:t>irección</a:t>
            </a:r>
            <a:r>
              <a:rPr dirty="0" sz="2000" spc="-35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17375E"/>
                </a:solidFill>
                <a:latin typeface="Times New Roman"/>
                <a:cs typeface="Times New Roman"/>
              </a:rPr>
              <a:t>qu</a:t>
            </a:r>
            <a:r>
              <a:rPr dirty="0" sz="2000">
                <a:solidFill>
                  <a:srgbClr val="17375E"/>
                </a:solidFill>
                <a:latin typeface="Times New Roman"/>
                <a:cs typeface="Times New Roman"/>
              </a:rPr>
              <a:t>e</a:t>
            </a:r>
            <a:r>
              <a:rPr dirty="0" sz="2000" spc="-1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7375E"/>
                </a:solidFill>
                <a:latin typeface="Times New Roman"/>
                <a:cs typeface="Times New Roman"/>
              </a:rPr>
              <a:t>será</a:t>
            </a:r>
            <a:r>
              <a:rPr dirty="0" sz="2000" spc="-2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7375E"/>
                </a:solidFill>
                <a:latin typeface="Times New Roman"/>
                <a:cs typeface="Times New Roman"/>
              </a:rPr>
              <a:t>uti</a:t>
            </a:r>
            <a:r>
              <a:rPr dirty="0" sz="2000" spc="-10">
                <a:solidFill>
                  <a:srgbClr val="17375E"/>
                </a:solidFill>
                <a:latin typeface="Times New Roman"/>
                <a:cs typeface="Times New Roman"/>
              </a:rPr>
              <a:t>l</a:t>
            </a:r>
            <a:r>
              <a:rPr dirty="0" sz="2000">
                <a:solidFill>
                  <a:srgbClr val="17375E"/>
                </a:solidFill>
                <a:latin typeface="Times New Roman"/>
                <a:cs typeface="Times New Roman"/>
              </a:rPr>
              <a:t>i</a:t>
            </a:r>
            <a:r>
              <a:rPr dirty="0" sz="2000" spc="-10">
                <a:solidFill>
                  <a:srgbClr val="17375E"/>
                </a:solidFill>
                <a:latin typeface="Times New Roman"/>
                <a:cs typeface="Times New Roman"/>
              </a:rPr>
              <a:t>z</a:t>
            </a:r>
            <a:r>
              <a:rPr dirty="0" sz="2000">
                <a:solidFill>
                  <a:srgbClr val="17375E"/>
                </a:solidFill>
                <a:latin typeface="Times New Roman"/>
                <a:cs typeface="Times New Roman"/>
              </a:rPr>
              <a:t>ad	az</a:t>
            </a:r>
            <a:r>
              <a:rPr dirty="0" sz="2000" spc="-45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7375E"/>
                </a:solidFill>
                <a:latin typeface="Times New Roman"/>
                <a:cs typeface="Times New Roman"/>
              </a:rPr>
              <a:t>del</a:t>
            </a:r>
            <a:r>
              <a:rPr dirty="0" sz="2000" spc="-25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7375E"/>
                </a:solidFill>
                <a:latin typeface="Times New Roman"/>
                <a:cs typeface="Times New Roman"/>
              </a:rPr>
              <a:t>r</a:t>
            </a:r>
            <a:r>
              <a:rPr dirty="0" sz="2000" spc="5">
                <a:solidFill>
                  <a:srgbClr val="17375E"/>
                </a:solidFill>
                <a:latin typeface="Times New Roman"/>
                <a:cs typeface="Times New Roman"/>
              </a:rPr>
              <a:t>o</a:t>
            </a:r>
            <a:r>
              <a:rPr dirty="0" sz="2000">
                <a:solidFill>
                  <a:srgbClr val="17375E"/>
                </a:solidFill>
                <a:latin typeface="Times New Roman"/>
                <a:cs typeface="Times New Roman"/>
              </a:rPr>
              <a:t>ute</a:t>
            </a:r>
            <a:r>
              <a:rPr dirty="0" sz="2000" spc="-105">
                <a:solidFill>
                  <a:srgbClr val="17375E"/>
                </a:solidFill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87293" y="1746504"/>
            <a:ext cx="2700020" cy="4257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46990">
              <a:lnSpc>
                <a:spcPct val="100000"/>
              </a:lnSpc>
            </a:pPr>
            <a:r>
              <a:rPr dirty="0" sz="2000" spc="-10">
                <a:latin typeface="Times New Roman"/>
                <a:cs typeface="Times New Roman"/>
              </a:rPr>
              <a:t>b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15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1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q</a:t>
            </a:r>
            <a:r>
              <a:rPr dirty="0" sz="2000">
                <a:latin typeface="Times New Roman"/>
                <a:cs typeface="Times New Roman"/>
              </a:rPr>
              <a:t>ue</a:t>
            </a:r>
            <a:r>
              <a:rPr dirty="0" sz="2000" spc="1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neces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 spc="-2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</a:t>
            </a:r>
            <a:r>
              <a:rPr dirty="0" sz="2000" spc="-10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algn="just" marL="59690">
              <a:lnSpc>
                <a:spcPts val="2375"/>
              </a:lnSpc>
            </a:pPr>
            <a:r>
              <a:rPr dirty="0" sz="2000">
                <a:latin typeface="Times New Roman"/>
                <a:cs typeface="Times New Roman"/>
              </a:rPr>
              <a:t>acer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restricc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ones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  <a:p>
            <a:pPr algn="ctr" marR="77470">
              <a:lnSpc>
                <a:spcPts val="4295"/>
              </a:lnSpc>
            </a:pPr>
            <a:r>
              <a:rPr dirty="0" sz="3600" b="1">
                <a:latin typeface="Times New Roman"/>
                <a:cs typeface="Times New Roman"/>
              </a:rPr>
              <a:t>d (</a:t>
            </a:r>
            <a:r>
              <a:rPr dirty="0" sz="3600" spc="-5" b="1">
                <a:latin typeface="Times New Roman"/>
                <a:cs typeface="Times New Roman"/>
              </a:rPr>
              <a:t> l</a:t>
            </a:r>
            <a:r>
              <a:rPr dirty="0" sz="3600" b="1">
                <a:latin typeface="Times New Roman"/>
                <a:cs typeface="Times New Roman"/>
              </a:rPr>
              <a:t>n ( </a:t>
            </a:r>
            <a:r>
              <a:rPr dirty="0" sz="3600" b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baseline="-20833" sz="3600" b="1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dirty="0" baseline="-20833" sz="3600" spc="442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latin typeface="Times New Roman"/>
                <a:cs typeface="Times New Roman"/>
              </a:rPr>
              <a:t>+ 3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4000">
              <a:latin typeface="Times New Roman"/>
              <a:cs typeface="Times New Roman"/>
            </a:endParaRPr>
          </a:p>
          <a:p>
            <a:pPr marL="187325" indent="-9017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ts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do</a:t>
            </a:r>
            <a:r>
              <a:rPr dirty="0" sz="2000" spc="-15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por</a:t>
            </a:r>
            <a:r>
              <a:rPr dirty="0" sz="2000" spc="-10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15">
                <a:latin typeface="Times New Roman"/>
                <a:cs typeface="Times New Roman"/>
              </a:rPr>
              <a:t>ó</a:t>
            </a:r>
            <a:r>
              <a:rPr dirty="0" sz="2000">
                <a:latin typeface="Times New Roman"/>
                <a:cs typeface="Times New Roman"/>
              </a:rPr>
              <a:t>n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ireccio</a:t>
            </a:r>
            <a:r>
              <a:rPr dirty="0" sz="2000" spc="10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es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</a:t>
            </a:r>
            <a:r>
              <a:rPr dirty="0" sz="2000" spc="-5" b="1">
                <a:latin typeface="Times New Roman"/>
                <a:cs typeface="Times New Roman"/>
              </a:rPr>
              <a:t>P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algn="ctr" marL="40005">
              <a:lnSpc>
                <a:spcPct val="100000"/>
              </a:lnSpc>
            </a:pPr>
            <a:r>
              <a:rPr dirty="0" sz="2000" spc="5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direccio</a:t>
            </a:r>
            <a:r>
              <a:rPr dirty="0" sz="2000" spc="5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IP 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5">
                <a:latin typeface="Times New Roman"/>
                <a:cs typeface="Times New Roman"/>
              </a:rPr>
              <a:t>qu</a:t>
            </a:r>
            <a:r>
              <a:rPr dirty="0" sz="200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algn="just" marL="57150" marR="6350" indent="27305">
              <a:lnSpc>
                <a:spcPct val="100000"/>
              </a:lnSpc>
            </a:pPr>
            <a:r>
              <a:rPr dirty="0" sz="2000">
                <a:solidFill>
                  <a:srgbClr val="17375E"/>
                </a:solidFill>
                <a:latin typeface="Times New Roman"/>
                <a:cs typeface="Times New Roman"/>
              </a:rPr>
              <a:t>res </a:t>
            </a:r>
            <a:r>
              <a:rPr dirty="0" sz="2000" spc="19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7375E"/>
                </a:solidFill>
                <a:latin typeface="Times New Roman"/>
                <a:cs typeface="Times New Roman"/>
              </a:rPr>
              <a:t>u</a:t>
            </a:r>
            <a:r>
              <a:rPr dirty="0" sz="2000" spc="5">
                <a:solidFill>
                  <a:srgbClr val="17375E"/>
                </a:solidFill>
                <a:latin typeface="Times New Roman"/>
                <a:cs typeface="Times New Roman"/>
              </a:rPr>
              <a:t>n</a:t>
            </a:r>
            <a:r>
              <a:rPr dirty="0" sz="2000" spc="-20">
                <a:solidFill>
                  <a:srgbClr val="17375E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17375E"/>
                </a:solidFill>
                <a:latin typeface="Times New Roman"/>
                <a:cs typeface="Times New Roman"/>
              </a:rPr>
              <a:t>d</a:t>
            </a:r>
            <a:r>
              <a:rPr dirty="0" sz="2000" spc="-10">
                <a:solidFill>
                  <a:srgbClr val="17375E"/>
                </a:solidFill>
                <a:latin typeface="Times New Roman"/>
                <a:cs typeface="Times New Roman"/>
              </a:rPr>
              <a:t>a</a:t>
            </a:r>
            <a:r>
              <a:rPr dirty="0" sz="2000">
                <a:solidFill>
                  <a:srgbClr val="17375E"/>
                </a:solidFill>
                <a:latin typeface="Times New Roman"/>
                <a:cs typeface="Times New Roman"/>
              </a:rPr>
              <a:t>des </a:t>
            </a:r>
            <a:r>
              <a:rPr dirty="0" sz="2000" spc="19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7375E"/>
                </a:solidFill>
                <a:latin typeface="Times New Roman"/>
                <a:cs typeface="Times New Roman"/>
              </a:rPr>
              <a:t>po</a:t>
            </a:r>
            <a:r>
              <a:rPr dirty="0" sz="2000" spc="-10">
                <a:solidFill>
                  <a:srgbClr val="17375E"/>
                </a:solidFill>
                <a:latin typeface="Times New Roman"/>
                <a:cs typeface="Times New Roman"/>
              </a:rPr>
              <a:t>r</a:t>
            </a:r>
            <a:r>
              <a:rPr dirty="0" sz="2000">
                <a:solidFill>
                  <a:srgbClr val="17375E"/>
                </a:solidFill>
                <a:latin typeface="Times New Roman"/>
                <a:cs typeface="Times New Roman"/>
              </a:rPr>
              <a:t>q</a:t>
            </a:r>
            <a:r>
              <a:rPr dirty="0" sz="2000" spc="5">
                <a:solidFill>
                  <a:srgbClr val="17375E"/>
                </a:solidFill>
                <a:latin typeface="Times New Roman"/>
                <a:cs typeface="Times New Roman"/>
              </a:rPr>
              <a:t>u</a:t>
            </a:r>
            <a:r>
              <a:rPr dirty="0" sz="2000">
                <a:solidFill>
                  <a:srgbClr val="17375E"/>
                </a:solidFill>
                <a:latin typeface="Times New Roman"/>
                <a:cs typeface="Times New Roman"/>
              </a:rPr>
              <a:t>e </a:t>
            </a:r>
            <a:r>
              <a:rPr dirty="0" sz="2000" spc="20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dirty="0" sz="2000" spc="-20">
                <a:solidFill>
                  <a:srgbClr val="17375E"/>
                </a:solidFill>
                <a:latin typeface="Times New Roman"/>
                <a:cs typeface="Times New Roman"/>
              </a:rPr>
              <a:t>la</a:t>
            </a:r>
            <a:r>
              <a:rPr dirty="0" sz="2000" spc="-2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17375E"/>
                </a:solidFill>
                <a:latin typeface="Times New Roman"/>
                <a:cs typeface="Times New Roman"/>
              </a:rPr>
              <a:t>z</a:t>
            </a:r>
            <a:r>
              <a:rPr dirty="0" sz="2000" spc="-15">
                <a:solidFill>
                  <a:srgbClr val="17375E"/>
                </a:solidFill>
                <a:latin typeface="Times New Roman"/>
                <a:cs typeface="Times New Roman"/>
              </a:rPr>
              <a:t>a</a:t>
            </a:r>
            <a:r>
              <a:rPr dirty="0" sz="2000">
                <a:solidFill>
                  <a:srgbClr val="17375E"/>
                </a:solidFill>
                <a:latin typeface="Times New Roman"/>
                <a:cs typeface="Times New Roman"/>
              </a:rPr>
              <a:t>r</a:t>
            </a:r>
            <a:r>
              <a:rPr dirty="0" sz="2000" spc="3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7375E"/>
                </a:solidFill>
                <a:latin typeface="Times New Roman"/>
                <a:cs typeface="Times New Roman"/>
              </a:rPr>
              <a:t>p</a:t>
            </a:r>
            <a:r>
              <a:rPr dirty="0" sz="2000" spc="-10">
                <a:solidFill>
                  <a:srgbClr val="17375E"/>
                </a:solidFill>
                <a:latin typeface="Times New Roman"/>
                <a:cs typeface="Times New Roman"/>
              </a:rPr>
              <a:t>a</a:t>
            </a:r>
            <a:r>
              <a:rPr dirty="0" sz="2000">
                <a:solidFill>
                  <a:srgbClr val="17375E"/>
                </a:solidFill>
                <a:latin typeface="Times New Roman"/>
                <a:cs typeface="Times New Roman"/>
              </a:rPr>
              <a:t>ra</a:t>
            </a:r>
            <a:r>
              <a:rPr dirty="0" sz="2000" spc="4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7375E"/>
                </a:solidFill>
                <a:latin typeface="Times New Roman"/>
                <a:cs typeface="Times New Roman"/>
              </a:rPr>
              <a:t>as</a:t>
            </a:r>
            <a:r>
              <a:rPr dirty="0" sz="2000" spc="-20">
                <a:solidFill>
                  <a:srgbClr val="17375E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17375E"/>
                </a:solidFill>
                <a:latin typeface="Times New Roman"/>
                <a:cs typeface="Times New Roman"/>
              </a:rPr>
              <a:t>g</a:t>
            </a:r>
            <a:r>
              <a:rPr dirty="0" sz="2000" spc="10">
                <a:solidFill>
                  <a:srgbClr val="17375E"/>
                </a:solidFill>
                <a:latin typeface="Times New Roman"/>
                <a:cs typeface="Times New Roman"/>
              </a:rPr>
              <a:t>n</a:t>
            </a:r>
            <a:r>
              <a:rPr dirty="0" sz="2000" spc="-15">
                <a:solidFill>
                  <a:srgbClr val="17375E"/>
                </a:solidFill>
                <a:latin typeface="Times New Roman"/>
                <a:cs typeface="Times New Roman"/>
              </a:rPr>
              <a:t>a</a:t>
            </a:r>
            <a:r>
              <a:rPr dirty="0" sz="2000">
                <a:solidFill>
                  <a:srgbClr val="17375E"/>
                </a:solidFill>
                <a:latin typeface="Times New Roman"/>
                <a:cs typeface="Times New Roman"/>
              </a:rPr>
              <a:t>r</a:t>
            </a:r>
            <a:r>
              <a:rPr dirty="0" sz="2000" spc="3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7375E"/>
                </a:solidFill>
                <a:latin typeface="Times New Roman"/>
                <a:cs typeface="Times New Roman"/>
              </a:rPr>
              <a:t>IP</a:t>
            </a:r>
            <a:r>
              <a:rPr dirty="0" sz="2000" spc="-45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7375E"/>
                </a:solidFill>
                <a:latin typeface="Times New Roman"/>
                <a:cs typeface="Times New Roman"/>
              </a:rPr>
              <a:t>a</a:t>
            </a:r>
            <a:r>
              <a:rPr dirty="0" sz="2000" spc="4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17375E"/>
                </a:solidFill>
                <a:latin typeface="Times New Roman"/>
                <a:cs typeface="Times New Roman"/>
              </a:rPr>
              <a:t>u</a:t>
            </a:r>
            <a:r>
              <a:rPr dirty="0" sz="2000">
                <a:solidFill>
                  <a:srgbClr val="17375E"/>
                </a:solidFill>
                <a:latin typeface="Times New Roman"/>
                <a:cs typeface="Times New Roman"/>
              </a:rPr>
              <a:t>n</a:t>
            </a:r>
            <a:r>
              <a:rPr dirty="0" sz="2000" spc="3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7375E"/>
                </a:solidFill>
                <a:latin typeface="Times New Roman"/>
                <a:cs typeface="Times New Roman"/>
              </a:rPr>
              <a:t>h</a:t>
            </a:r>
            <a:r>
              <a:rPr dirty="0" sz="2000">
                <a:solidFill>
                  <a:srgbClr val="17375E"/>
                </a:solidFill>
                <a:latin typeface="Times New Roman"/>
                <a:cs typeface="Times New Roman"/>
              </a:rPr>
              <a:t> a</a:t>
            </a:r>
            <a:r>
              <a:rPr dirty="0" sz="2000" spc="-2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7375E"/>
                </a:solidFill>
                <a:latin typeface="Times New Roman"/>
                <a:cs typeface="Times New Roman"/>
              </a:rPr>
              <a:t>pa</a:t>
            </a:r>
            <a:r>
              <a:rPr dirty="0" sz="2000" spc="5">
                <a:solidFill>
                  <a:srgbClr val="17375E"/>
                </a:solidFill>
                <a:latin typeface="Times New Roman"/>
                <a:cs typeface="Times New Roman"/>
              </a:rPr>
              <a:t>r</a:t>
            </a:r>
            <a:r>
              <a:rPr dirty="0" sz="2000">
                <a:solidFill>
                  <a:srgbClr val="17375E"/>
                </a:solidFill>
                <a:latin typeface="Times New Roman"/>
                <a:cs typeface="Times New Roman"/>
              </a:rPr>
              <a:t>a</a:t>
            </a:r>
            <a:r>
              <a:rPr dirty="0" sz="2000" spc="-2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7375E"/>
                </a:solidFill>
                <a:latin typeface="Times New Roman"/>
                <a:cs typeface="Times New Roman"/>
              </a:rPr>
              <a:t>co</a:t>
            </a:r>
            <a:r>
              <a:rPr dirty="0" sz="2000" spc="5">
                <a:solidFill>
                  <a:srgbClr val="17375E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17375E"/>
                </a:solidFill>
                <a:latin typeface="Times New Roman"/>
                <a:cs typeface="Times New Roman"/>
              </a:rPr>
              <a:t>figu</a:t>
            </a:r>
            <a:r>
              <a:rPr dirty="0" sz="2000" spc="-10">
                <a:solidFill>
                  <a:srgbClr val="17375E"/>
                </a:solidFill>
                <a:latin typeface="Times New Roman"/>
                <a:cs typeface="Times New Roman"/>
              </a:rPr>
              <a:t>r</a:t>
            </a:r>
            <a:r>
              <a:rPr dirty="0" sz="2000">
                <a:solidFill>
                  <a:srgbClr val="17375E"/>
                </a:solidFill>
                <a:latin typeface="Times New Roman"/>
                <a:cs typeface="Times New Roman"/>
              </a:rPr>
              <a:t>ar</a:t>
            </a:r>
            <a:r>
              <a:rPr dirty="0" sz="2000" spc="-4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17375E"/>
                </a:solidFill>
                <a:latin typeface="Times New Roman"/>
                <a:cs typeface="Times New Roman"/>
              </a:rPr>
              <a:t>l</a:t>
            </a:r>
            <a:r>
              <a:rPr dirty="0" sz="2000">
                <a:solidFill>
                  <a:srgbClr val="17375E"/>
                </a:solidFill>
                <a:latin typeface="Times New Roman"/>
                <a:cs typeface="Times New Roman"/>
              </a:rPr>
              <a:t>a inte</a:t>
            </a:r>
            <a:r>
              <a:rPr dirty="0" sz="2000" spc="5">
                <a:solidFill>
                  <a:srgbClr val="17375E"/>
                </a:solidFill>
                <a:latin typeface="Times New Roman"/>
                <a:cs typeface="Times New Roman"/>
              </a:rPr>
              <a:t>r</a:t>
            </a:r>
            <a:r>
              <a:rPr dirty="0" sz="2000">
                <a:solidFill>
                  <a:srgbClr val="17375E"/>
                </a:solidFill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406" y="2079807"/>
            <a:ext cx="153670" cy="280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5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406" y="4731575"/>
            <a:ext cx="209550" cy="8902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12700" marR="61594">
              <a:lnSpc>
                <a:spcPct val="100000"/>
              </a:lnSpc>
            </a:pPr>
            <a:r>
              <a:rPr dirty="0" sz="2000">
                <a:solidFill>
                  <a:srgbClr val="17375E"/>
                </a:solidFill>
                <a:latin typeface="Times New Roman"/>
                <a:cs typeface="Times New Roman"/>
              </a:rPr>
              <a:t>d 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47622" y="692658"/>
            <a:ext cx="2032000" cy="579120"/>
          </a:xfrm>
          <a:custGeom>
            <a:avLst/>
            <a:gdLst/>
            <a:ahLst/>
            <a:cxnLst/>
            <a:rect l="l" t="t" r="r" b="b"/>
            <a:pathLst>
              <a:path w="2032000" h="579119">
                <a:moveTo>
                  <a:pt x="0" y="579120"/>
                </a:moveTo>
                <a:lnTo>
                  <a:pt x="2032000" y="579120"/>
                </a:lnTo>
                <a:lnTo>
                  <a:pt x="2032000" y="0"/>
                </a:lnTo>
                <a:lnTo>
                  <a:pt x="0" y="0"/>
                </a:lnTo>
                <a:lnTo>
                  <a:pt x="0" y="5791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579621" y="692658"/>
            <a:ext cx="2032000" cy="579120"/>
          </a:xfrm>
          <a:custGeom>
            <a:avLst/>
            <a:gdLst/>
            <a:ahLst/>
            <a:cxnLst/>
            <a:rect l="l" t="t" r="r" b="b"/>
            <a:pathLst>
              <a:path w="2032000" h="579119">
                <a:moveTo>
                  <a:pt x="0" y="579120"/>
                </a:moveTo>
                <a:lnTo>
                  <a:pt x="2032000" y="579120"/>
                </a:lnTo>
                <a:lnTo>
                  <a:pt x="2032000" y="0"/>
                </a:lnTo>
                <a:lnTo>
                  <a:pt x="0" y="0"/>
                </a:lnTo>
                <a:lnTo>
                  <a:pt x="0" y="5791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611621" y="692658"/>
            <a:ext cx="2032000" cy="579120"/>
          </a:xfrm>
          <a:custGeom>
            <a:avLst/>
            <a:gdLst/>
            <a:ahLst/>
            <a:cxnLst/>
            <a:rect l="l" t="t" r="r" b="b"/>
            <a:pathLst>
              <a:path w="2032000" h="579119">
                <a:moveTo>
                  <a:pt x="0" y="579120"/>
                </a:moveTo>
                <a:lnTo>
                  <a:pt x="2032000" y="579120"/>
                </a:lnTo>
                <a:lnTo>
                  <a:pt x="2032000" y="0"/>
                </a:lnTo>
                <a:lnTo>
                  <a:pt x="0" y="0"/>
                </a:lnTo>
                <a:lnTo>
                  <a:pt x="0" y="5791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579621" y="686308"/>
            <a:ext cx="0" cy="604520"/>
          </a:xfrm>
          <a:custGeom>
            <a:avLst/>
            <a:gdLst/>
            <a:ahLst/>
            <a:cxnLst/>
            <a:rect l="l" t="t" r="r" b="b"/>
            <a:pathLst>
              <a:path w="0" h="604519">
                <a:moveTo>
                  <a:pt x="0" y="0"/>
                </a:moveTo>
                <a:lnTo>
                  <a:pt x="0" y="60451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611621" y="686308"/>
            <a:ext cx="0" cy="604520"/>
          </a:xfrm>
          <a:custGeom>
            <a:avLst/>
            <a:gdLst/>
            <a:ahLst/>
            <a:cxnLst/>
            <a:rect l="l" t="t" r="r" b="b"/>
            <a:pathLst>
              <a:path w="0" h="604519">
                <a:moveTo>
                  <a:pt x="0" y="0"/>
                </a:moveTo>
                <a:lnTo>
                  <a:pt x="0" y="60451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47622" y="686308"/>
            <a:ext cx="0" cy="604520"/>
          </a:xfrm>
          <a:custGeom>
            <a:avLst/>
            <a:gdLst/>
            <a:ahLst/>
            <a:cxnLst/>
            <a:rect l="l" t="t" r="r" b="b"/>
            <a:pathLst>
              <a:path w="0" h="604519">
                <a:moveTo>
                  <a:pt x="0" y="0"/>
                </a:moveTo>
                <a:lnTo>
                  <a:pt x="0" y="60451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643621" y="686308"/>
            <a:ext cx="0" cy="604520"/>
          </a:xfrm>
          <a:custGeom>
            <a:avLst/>
            <a:gdLst/>
            <a:ahLst/>
            <a:cxnLst/>
            <a:rect l="l" t="t" r="r" b="b"/>
            <a:pathLst>
              <a:path w="0" h="604519">
                <a:moveTo>
                  <a:pt x="0" y="0"/>
                </a:moveTo>
                <a:lnTo>
                  <a:pt x="0" y="60451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541272" y="692658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 h="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541272" y="1271777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 h="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436622" y="801395"/>
            <a:ext cx="255270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b="1">
                <a:solidFill>
                  <a:srgbClr val="17375E"/>
                </a:solidFill>
                <a:latin typeface="Calibri"/>
                <a:cs typeface="Calibri"/>
              </a:rPr>
              <a:t>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87417" y="801395"/>
            <a:ext cx="218440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b="1">
                <a:solidFill>
                  <a:srgbClr val="17375E"/>
                </a:solidFill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07226" y="801395"/>
            <a:ext cx="244475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b="1">
                <a:solidFill>
                  <a:srgbClr val="17375E"/>
                </a:solidFill>
                <a:latin typeface="Calibri"/>
                <a:cs typeface="Calibri"/>
              </a:rPr>
              <a:t>h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10229" y="268604"/>
            <a:ext cx="3270250" cy="280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IP</a:t>
            </a:r>
            <a:r>
              <a:rPr dirty="0" sz="2000" spc="-5" b="1">
                <a:latin typeface="Calibri"/>
                <a:cs typeface="Calibri"/>
              </a:rPr>
              <a:t>v</a:t>
            </a:r>
            <a:r>
              <a:rPr dirty="0" sz="2000" b="1">
                <a:latin typeface="Calibri"/>
                <a:cs typeface="Calibri"/>
              </a:rPr>
              <a:t>4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e</a:t>
            </a:r>
            <a:r>
              <a:rPr dirty="0" sz="2000" spc="-20" b="1">
                <a:latin typeface="Calibri"/>
                <a:cs typeface="Calibri"/>
              </a:rPr>
              <a:t>s</a:t>
            </a:r>
            <a:r>
              <a:rPr dirty="0" sz="2000" spc="-25" b="1">
                <a:latin typeface="Calibri"/>
                <a:cs typeface="Calibri"/>
              </a:rPr>
              <a:t>t</a:t>
            </a:r>
            <a:r>
              <a:rPr dirty="0" sz="2000" b="1">
                <a:latin typeface="Calibri"/>
                <a:cs typeface="Calibri"/>
              </a:rPr>
              <a:t>á </a:t>
            </a:r>
            <a:r>
              <a:rPr dirty="0" sz="2000" spc="-15" b="1">
                <a:latin typeface="Calibri"/>
                <a:cs typeface="Calibri"/>
              </a:rPr>
              <a:t>c</a:t>
            </a:r>
            <a:r>
              <a:rPr dirty="0" sz="2000" b="1">
                <a:latin typeface="Calibri"/>
                <a:cs typeface="Calibri"/>
              </a:rPr>
              <a:t>om</a:t>
            </a:r>
            <a:r>
              <a:rPr dirty="0" sz="2000" spc="5" b="1">
                <a:latin typeface="Calibri"/>
                <a:cs typeface="Calibri"/>
              </a:rPr>
              <a:t>p</a:t>
            </a:r>
            <a:r>
              <a:rPr dirty="0" sz="2000" b="1">
                <a:latin typeface="Calibri"/>
                <a:cs typeface="Calibri"/>
              </a:rPr>
              <a:t>ue</a:t>
            </a:r>
            <a:r>
              <a:rPr dirty="0" sz="2000" spc="-20" b="1">
                <a:latin typeface="Calibri"/>
                <a:cs typeface="Calibri"/>
              </a:rPr>
              <a:t>s</a:t>
            </a:r>
            <a:r>
              <a:rPr dirty="0" sz="2000" spc="-25" b="1">
                <a:latin typeface="Calibri"/>
                <a:cs typeface="Calibri"/>
              </a:rPr>
              <a:t>t</a:t>
            </a:r>
            <a:r>
              <a:rPr dirty="0" sz="2000" b="1">
                <a:latin typeface="Calibri"/>
                <a:cs typeface="Calibri"/>
              </a:rPr>
              <a:t>a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de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32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bits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436108" y="1325880"/>
            <a:ext cx="2160270" cy="173990"/>
          </a:xfrm>
          <a:custGeom>
            <a:avLst/>
            <a:gdLst/>
            <a:ahLst/>
            <a:cxnLst/>
            <a:rect l="l" t="t" r="r" b="b"/>
            <a:pathLst>
              <a:path w="2160270" h="173990">
                <a:moveTo>
                  <a:pt x="173736" y="0"/>
                </a:moveTo>
                <a:lnTo>
                  <a:pt x="0" y="86868"/>
                </a:lnTo>
                <a:lnTo>
                  <a:pt x="173736" y="173736"/>
                </a:lnTo>
                <a:lnTo>
                  <a:pt x="173736" y="115824"/>
                </a:lnTo>
                <a:lnTo>
                  <a:pt x="144779" y="115824"/>
                </a:lnTo>
                <a:lnTo>
                  <a:pt x="144779" y="57912"/>
                </a:lnTo>
                <a:lnTo>
                  <a:pt x="173736" y="57912"/>
                </a:lnTo>
                <a:lnTo>
                  <a:pt x="173736" y="0"/>
                </a:lnTo>
                <a:close/>
              </a:path>
              <a:path w="2160270" h="173990">
                <a:moveTo>
                  <a:pt x="173736" y="57912"/>
                </a:moveTo>
                <a:lnTo>
                  <a:pt x="144779" y="57912"/>
                </a:lnTo>
                <a:lnTo>
                  <a:pt x="144779" y="115824"/>
                </a:lnTo>
                <a:lnTo>
                  <a:pt x="173736" y="115824"/>
                </a:lnTo>
                <a:lnTo>
                  <a:pt x="173736" y="57912"/>
                </a:lnTo>
                <a:close/>
              </a:path>
              <a:path w="2160270" h="173990">
                <a:moveTo>
                  <a:pt x="2160269" y="57912"/>
                </a:moveTo>
                <a:lnTo>
                  <a:pt x="173736" y="57912"/>
                </a:lnTo>
                <a:lnTo>
                  <a:pt x="173736" y="115824"/>
                </a:lnTo>
                <a:lnTo>
                  <a:pt x="2160269" y="115824"/>
                </a:lnTo>
                <a:lnTo>
                  <a:pt x="2160269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508247" y="1746504"/>
            <a:ext cx="2505455" cy="4256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479291" y="1717548"/>
            <a:ext cx="2563495" cy="4314825"/>
          </a:xfrm>
          <a:custGeom>
            <a:avLst/>
            <a:gdLst/>
            <a:ahLst/>
            <a:cxnLst/>
            <a:rect l="l" t="t" r="r" b="b"/>
            <a:pathLst>
              <a:path w="2563495" h="4314825">
                <a:moveTo>
                  <a:pt x="0" y="4314444"/>
                </a:moveTo>
                <a:lnTo>
                  <a:pt x="2563367" y="4314444"/>
                </a:lnTo>
                <a:lnTo>
                  <a:pt x="2563367" y="0"/>
                </a:lnTo>
                <a:lnTo>
                  <a:pt x="0" y="0"/>
                </a:lnTo>
                <a:lnTo>
                  <a:pt x="0" y="4314444"/>
                </a:lnTo>
                <a:close/>
              </a:path>
            </a:pathLst>
          </a:custGeom>
          <a:ln w="57912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27532" y="1078991"/>
            <a:ext cx="7866888" cy="49240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08481" y="1059941"/>
            <a:ext cx="7905115" cy="4962525"/>
          </a:xfrm>
          <a:custGeom>
            <a:avLst/>
            <a:gdLst/>
            <a:ahLst/>
            <a:cxnLst/>
            <a:rect l="l" t="t" r="r" b="b"/>
            <a:pathLst>
              <a:path w="7905115" h="4962525">
                <a:moveTo>
                  <a:pt x="0" y="4962144"/>
                </a:moveTo>
                <a:lnTo>
                  <a:pt x="7904988" y="4962144"/>
                </a:lnTo>
                <a:lnTo>
                  <a:pt x="7904988" y="0"/>
                </a:lnTo>
                <a:lnTo>
                  <a:pt x="0" y="0"/>
                </a:lnTo>
                <a:lnTo>
                  <a:pt x="0" y="496214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303" y="1853183"/>
            <a:ext cx="6259830" cy="280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3)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5">
                <a:latin typeface="Calibri"/>
                <a:cs typeface="Calibri"/>
              </a:rPr>
              <a:t>scr</a:t>
            </a:r>
            <a:r>
              <a:rPr dirty="0" sz="2000" spc="-10">
                <a:latin typeface="Calibri"/>
                <a:cs typeface="Calibri"/>
              </a:rPr>
              <a:t>i</a:t>
            </a:r>
            <a:r>
              <a:rPr dirty="0" sz="2000" spc="-5">
                <a:latin typeface="Calibri"/>
                <a:cs typeface="Calibri"/>
              </a:rPr>
              <a:t>bi</a:t>
            </a:r>
            <a:r>
              <a:rPr dirty="0" sz="2000">
                <a:latin typeface="Calibri"/>
                <a:cs typeface="Calibri"/>
              </a:rPr>
              <a:t>r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pa</a:t>
            </a:r>
            <a:r>
              <a:rPr dirty="0" sz="2000" spc="-35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a cada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sub</a:t>
            </a:r>
            <a:r>
              <a:rPr dirty="0" sz="2000" spc="-25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ed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el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</a:t>
            </a:r>
            <a:r>
              <a:rPr dirty="0" sz="2000" spc="-30">
                <a:latin typeface="Calibri"/>
                <a:cs typeface="Calibri"/>
              </a:rPr>
              <a:t>r</a:t>
            </a:r>
            <a:r>
              <a:rPr dirty="0" sz="2000" spc="-15">
                <a:latin typeface="Calibri"/>
                <a:cs typeface="Calibri"/>
              </a:rPr>
              <a:t>e</a:t>
            </a:r>
            <a:r>
              <a:rPr dirty="0" sz="2000" spc="-5">
                <a:latin typeface="Calibri"/>
                <a:cs typeface="Calibri"/>
              </a:rPr>
              <a:t>fij</a:t>
            </a:r>
            <a:r>
              <a:rPr dirty="0" sz="2000">
                <a:latin typeface="Calibri"/>
                <a:cs typeface="Calibri"/>
              </a:rPr>
              <a:t>o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</a:t>
            </a:r>
            <a:r>
              <a:rPr dirty="0" sz="2000">
                <a:latin typeface="Calibri"/>
                <a:cs typeface="Calibri"/>
              </a:rPr>
              <a:t>ás</a:t>
            </a:r>
            <a:r>
              <a:rPr dirty="0" sz="2000" spc="-15">
                <a:latin typeface="Calibri"/>
                <a:cs typeface="Calibri"/>
              </a:rPr>
              <a:t>c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40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utili</a:t>
            </a:r>
            <a:r>
              <a:rPr dirty="0" sz="2000" spc="-40">
                <a:latin typeface="Calibri"/>
                <a:cs typeface="Calibri"/>
              </a:rPr>
              <a:t>z</a:t>
            </a:r>
            <a:r>
              <a:rPr dirty="0" sz="2000"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93940" y="1558289"/>
            <a:ext cx="2028189" cy="707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o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el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40">
                <a:latin typeface="Calibri"/>
                <a:cs typeface="Calibri"/>
              </a:rPr>
              <a:t>f</a:t>
            </a:r>
            <a:r>
              <a:rPr dirty="0" sz="2000" spc="-5">
                <a:latin typeface="Calibri"/>
                <a:cs typeface="Calibri"/>
              </a:rPr>
              <a:t>or</a:t>
            </a:r>
            <a:r>
              <a:rPr dirty="0" sz="2000" spc="-10">
                <a:latin typeface="Calibri"/>
                <a:cs typeface="Calibri"/>
              </a:rPr>
              <a:t>m</a:t>
            </a:r>
            <a:r>
              <a:rPr dirty="0" sz="2000" spc="-25">
                <a:latin typeface="Calibri"/>
                <a:cs typeface="Calibri"/>
              </a:rPr>
              <a:t>at</a:t>
            </a:r>
            <a:r>
              <a:rPr dirty="0" sz="2000">
                <a:latin typeface="Calibri"/>
                <a:cs typeface="Calibri"/>
              </a:rPr>
              <a:t>o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/XX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77050" y="1558289"/>
            <a:ext cx="1945005" cy="707390"/>
          </a:xfrm>
          <a:custGeom>
            <a:avLst/>
            <a:gdLst/>
            <a:ahLst/>
            <a:cxnLst/>
            <a:rect l="l" t="t" r="r" b="b"/>
            <a:pathLst>
              <a:path w="1945004" h="707389">
                <a:moveTo>
                  <a:pt x="0" y="707136"/>
                </a:moveTo>
                <a:lnTo>
                  <a:pt x="1944624" y="707136"/>
                </a:lnTo>
                <a:lnTo>
                  <a:pt x="1944624" y="0"/>
                </a:lnTo>
                <a:lnTo>
                  <a:pt x="0" y="0"/>
                </a:lnTo>
                <a:lnTo>
                  <a:pt x="0" y="70713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877050" y="1558289"/>
            <a:ext cx="1945005" cy="707390"/>
          </a:xfrm>
          <a:custGeom>
            <a:avLst/>
            <a:gdLst/>
            <a:ahLst/>
            <a:cxnLst/>
            <a:rect l="l" t="t" r="r" b="b"/>
            <a:pathLst>
              <a:path w="1945004" h="707389">
                <a:moveTo>
                  <a:pt x="0" y="707136"/>
                </a:moveTo>
                <a:lnTo>
                  <a:pt x="1944624" y="707136"/>
                </a:lnTo>
                <a:lnTo>
                  <a:pt x="1944624" y="0"/>
                </a:lnTo>
                <a:lnTo>
                  <a:pt x="0" y="0"/>
                </a:lnTo>
                <a:lnTo>
                  <a:pt x="0" y="70713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955917" y="1685163"/>
            <a:ext cx="1597660" cy="615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20" b="1">
                <a:latin typeface="Calibri"/>
                <a:cs typeface="Calibri"/>
              </a:rPr>
              <a:t>/32</a:t>
            </a:r>
            <a:r>
              <a:rPr dirty="0" sz="4000" spc="-5" b="1">
                <a:latin typeface="Calibri"/>
                <a:cs typeface="Calibri"/>
              </a:rPr>
              <a:t> </a:t>
            </a:r>
            <a:r>
              <a:rPr dirty="0" sz="4000" spc="-15" b="1">
                <a:latin typeface="Calibri"/>
                <a:cs typeface="Calibri"/>
              </a:rPr>
              <a:t>-</a:t>
            </a:r>
            <a:r>
              <a:rPr dirty="0" sz="4000" spc="-5" b="1">
                <a:latin typeface="Calibri"/>
                <a:cs typeface="Calibri"/>
              </a:rPr>
              <a:t> </a:t>
            </a:r>
            <a:r>
              <a:rPr dirty="0" sz="4000" spc="-25" b="1">
                <a:latin typeface="Calibri"/>
                <a:cs typeface="Calibri"/>
              </a:rPr>
              <a:t>b</a:t>
            </a:r>
            <a:r>
              <a:rPr dirty="0" baseline="-20964" sz="3975" b="1">
                <a:latin typeface="Calibri"/>
                <a:cs typeface="Calibri"/>
              </a:rPr>
              <a:t>h</a:t>
            </a:r>
            <a:endParaRPr baseline="-20964" sz="3975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85722" y="585597"/>
            <a:ext cx="6096000" cy="579120"/>
          </a:xfrm>
          <a:custGeom>
            <a:avLst/>
            <a:gdLst/>
            <a:ahLst/>
            <a:cxnLst/>
            <a:rect l="l" t="t" r="r" b="b"/>
            <a:pathLst>
              <a:path w="6096000" h="579119">
                <a:moveTo>
                  <a:pt x="0" y="579120"/>
                </a:moveTo>
                <a:lnTo>
                  <a:pt x="6096000" y="579120"/>
                </a:lnTo>
                <a:lnTo>
                  <a:pt x="6096000" y="0"/>
                </a:lnTo>
                <a:lnTo>
                  <a:pt x="0" y="0"/>
                </a:lnTo>
                <a:lnTo>
                  <a:pt x="0" y="5791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85722" y="579247"/>
            <a:ext cx="0" cy="604520"/>
          </a:xfrm>
          <a:custGeom>
            <a:avLst/>
            <a:gdLst/>
            <a:ahLst/>
            <a:cxnLst/>
            <a:rect l="l" t="t" r="r" b="b"/>
            <a:pathLst>
              <a:path w="0" h="604519">
                <a:moveTo>
                  <a:pt x="0" y="0"/>
                </a:moveTo>
                <a:lnTo>
                  <a:pt x="0" y="60451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81721" y="579247"/>
            <a:ext cx="0" cy="604520"/>
          </a:xfrm>
          <a:custGeom>
            <a:avLst/>
            <a:gdLst/>
            <a:ahLst/>
            <a:cxnLst/>
            <a:rect l="l" t="t" r="r" b="b"/>
            <a:pathLst>
              <a:path w="0" h="604519">
                <a:moveTo>
                  <a:pt x="0" y="0"/>
                </a:moveTo>
                <a:lnTo>
                  <a:pt x="0" y="60451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579372" y="585597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 h="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79372" y="1164716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 h="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212838" y="694690"/>
            <a:ext cx="389255" cy="4991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5" b="1">
                <a:solidFill>
                  <a:srgbClr val="17375E"/>
                </a:solidFill>
                <a:latin typeface="Calibri"/>
                <a:cs typeface="Calibri"/>
              </a:rPr>
              <a:t>b</a:t>
            </a:r>
            <a:r>
              <a:rPr dirty="0" baseline="-21164" sz="3150" spc="15" b="1">
                <a:solidFill>
                  <a:srgbClr val="17375E"/>
                </a:solidFill>
                <a:latin typeface="Calibri"/>
                <a:cs typeface="Calibri"/>
              </a:rPr>
              <a:t>h</a:t>
            </a:r>
            <a:endParaRPr baseline="-21164" sz="31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52596" y="282092"/>
            <a:ext cx="3119755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IPv4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e</a:t>
            </a:r>
            <a:r>
              <a:rPr dirty="0" sz="2000" spc="-25" b="1">
                <a:latin typeface="Calibri"/>
                <a:cs typeface="Calibri"/>
              </a:rPr>
              <a:t>st</a:t>
            </a:r>
            <a:r>
              <a:rPr dirty="0" sz="2000" b="1">
                <a:latin typeface="Calibri"/>
                <a:cs typeface="Calibri"/>
              </a:rPr>
              <a:t>á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spc="-35" b="1">
                <a:latin typeface="Calibri"/>
                <a:cs typeface="Calibri"/>
              </a:rPr>
              <a:t>f</a:t>
            </a:r>
            <a:r>
              <a:rPr dirty="0" sz="2000" b="1">
                <a:latin typeface="Calibri"/>
                <a:cs typeface="Calibri"/>
              </a:rPr>
              <a:t>orm</a:t>
            </a:r>
            <a:r>
              <a:rPr dirty="0" sz="2000" spc="-15" b="1">
                <a:latin typeface="Calibri"/>
                <a:cs typeface="Calibri"/>
              </a:rPr>
              <a:t>a</a:t>
            </a:r>
            <a:r>
              <a:rPr dirty="0" sz="2000" b="1">
                <a:latin typeface="Calibri"/>
                <a:cs typeface="Calibri"/>
              </a:rPr>
              <a:t>do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por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32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bits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155435" y="601980"/>
            <a:ext cx="0" cy="522605"/>
          </a:xfrm>
          <a:custGeom>
            <a:avLst/>
            <a:gdLst/>
            <a:ahLst/>
            <a:cxnLst/>
            <a:rect l="l" t="t" r="r" b="b"/>
            <a:pathLst>
              <a:path w="0" h="522605">
                <a:moveTo>
                  <a:pt x="0" y="0"/>
                </a:moveTo>
                <a:lnTo>
                  <a:pt x="0" y="5222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171825" y="733170"/>
            <a:ext cx="1002030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20" b="1">
                <a:latin typeface="Calibri"/>
                <a:cs typeface="Calibri"/>
              </a:rPr>
              <a:t>/</a:t>
            </a:r>
            <a:r>
              <a:rPr dirty="0" sz="2800" spc="-20" b="1">
                <a:latin typeface="Calibri"/>
                <a:cs typeface="Calibri"/>
              </a:rPr>
              <a:t>R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15" b="1">
                <a:latin typeface="Calibri"/>
                <a:cs typeface="Calibri"/>
              </a:rPr>
              <a:t>+</a:t>
            </a:r>
            <a:r>
              <a:rPr dirty="0" sz="2800" spc="10" b="1">
                <a:latin typeface="Calibri"/>
                <a:cs typeface="Calibri"/>
              </a:rPr>
              <a:t> </a:t>
            </a:r>
            <a:r>
              <a:rPr dirty="0" sz="2800" spc="-25" b="1">
                <a:latin typeface="Calibri"/>
                <a:cs typeface="Calibri"/>
              </a:rPr>
              <a:t>b</a:t>
            </a:r>
            <a:r>
              <a:rPr dirty="0" baseline="-21021" sz="2775" spc="7" b="1">
                <a:latin typeface="Calibri"/>
                <a:cs typeface="Calibri"/>
              </a:rPr>
              <a:t>s</a:t>
            </a:r>
            <a:endParaRPr baseline="-21021" sz="2775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62455" y="2426207"/>
            <a:ext cx="6403847" cy="4008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343405" y="2407157"/>
            <a:ext cx="6442075" cy="4046220"/>
          </a:xfrm>
          <a:custGeom>
            <a:avLst/>
            <a:gdLst/>
            <a:ahLst/>
            <a:cxnLst/>
            <a:rect l="l" t="t" r="r" b="b"/>
            <a:pathLst>
              <a:path w="6442075" h="4046220">
                <a:moveTo>
                  <a:pt x="0" y="4046220"/>
                </a:moveTo>
                <a:lnTo>
                  <a:pt x="6441948" y="4046220"/>
                </a:lnTo>
                <a:lnTo>
                  <a:pt x="6441948" y="0"/>
                </a:lnTo>
                <a:lnTo>
                  <a:pt x="0" y="0"/>
                </a:lnTo>
                <a:lnTo>
                  <a:pt x="0" y="40462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403603" y="2449067"/>
            <a:ext cx="6294120" cy="396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374647" y="2420111"/>
            <a:ext cx="6352540" cy="4022090"/>
          </a:xfrm>
          <a:custGeom>
            <a:avLst/>
            <a:gdLst/>
            <a:ahLst/>
            <a:cxnLst/>
            <a:rect l="l" t="t" r="r" b="b"/>
            <a:pathLst>
              <a:path w="6352540" h="4022090">
                <a:moveTo>
                  <a:pt x="0" y="4021836"/>
                </a:moveTo>
                <a:lnTo>
                  <a:pt x="6352032" y="4021836"/>
                </a:lnTo>
                <a:lnTo>
                  <a:pt x="6352032" y="0"/>
                </a:lnTo>
                <a:lnTo>
                  <a:pt x="0" y="0"/>
                </a:lnTo>
                <a:lnTo>
                  <a:pt x="0" y="4021836"/>
                </a:lnTo>
                <a:close/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8509" y="1276629"/>
            <a:ext cx="3228340" cy="1499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402590" algn="l"/>
                <a:tab pos="806450" algn="l"/>
                <a:tab pos="963294" algn="l"/>
                <a:tab pos="1736089" algn="l"/>
                <a:tab pos="2159635" algn="l"/>
                <a:tab pos="2508885" algn="l"/>
                <a:tab pos="2822575" algn="l"/>
              </a:tabLst>
            </a:pPr>
            <a:r>
              <a:rPr dirty="0" sz="2000">
                <a:latin typeface="Calibri"/>
                <a:cs typeface="Calibri"/>
              </a:rPr>
              <a:t>4)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 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 spc="-5">
                <a:latin typeface="Calibri"/>
                <a:cs typeface="Calibri"/>
              </a:rPr>
              <a:t>odo</a:t>
            </a:r>
            <a:r>
              <a:rPr dirty="0" sz="2000">
                <a:latin typeface="Calibri"/>
                <a:cs typeface="Calibri"/>
              </a:rPr>
              <a:t>s l</a:t>
            </a:r>
            <a:r>
              <a:rPr dirty="0" sz="2000" spc="-10">
                <a:latin typeface="Calibri"/>
                <a:cs typeface="Calibri"/>
              </a:rPr>
              <a:t>o</a:t>
            </a:r>
            <a:r>
              <a:rPr dirty="0" sz="2000">
                <a:latin typeface="Calibri"/>
                <a:cs typeface="Calibri"/>
              </a:rPr>
              <a:t>s</a:t>
            </a:r>
            <a:r>
              <a:rPr dirty="0" sz="2000" spc="-5">
                <a:latin typeface="Calibri"/>
                <a:cs typeface="Calibri"/>
              </a:rPr>
              <a:t> p</a:t>
            </a:r>
            <a:r>
              <a:rPr dirty="0" sz="2000" spc="-30">
                <a:latin typeface="Calibri"/>
                <a:cs typeface="Calibri"/>
              </a:rPr>
              <a:t>r</a:t>
            </a:r>
            <a:r>
              <a:rPr dirty="0" sz="2000" spc="-20">
                <a:latin typeface="Calibri"/>
                <a:cs typeface="Calibri"/>
              </a:rPr>
              <a:t>e</a:t>
            </a:r>
            <a:r>
              <a:rPr dirty="0" sz="2000" spc="-5">
                <a:latin typeface="Calibri"/>
                <a:cs typeface="Calibri"/>
              </a:rPr>
              <a:t>fij</a:t>
            </a:r>
            <a:r>
              <a:rPr dirty="0" sz="2000" spc="-10">
                <a:latin typeface="Calibri"/>
                <a:cs typeface="Calibri"/>
              </a:rPr>
              <a:t>o</a:t>
            </a:r>
            <a:r>
              <a:rPr dirty="0" sz="2000">
                <a:latin typeface="Calibri"/>
                <a:cs typeface="Calibri"/>
              </a:rPr>
              <a:t>s </a:t>
            </a:r>
            <a:r>
              <a:rPr dirty="0" sz="2000" spc="-10">
                <a:latin typeface="Calibri"/>
                <a:cs typeface="Calibri"/>
              </a:rPr>
              <a:t>c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5">
                <a:latin typeface="Calibri"/>
                <a:cs typeface="Calibri"/>
              </a:rPr>
              <a:t>l</a:t>
            </a:r>
            <a:r>
              <a:rPr dirty="0" sz="2000">
                <a:latin typeface="Calibri"/>
                <a:cs typeface="Calibri"/>
              </a:rPr>
              <a:t>cula</a:t>
            </a:r>
            <a:r>
              <a:rPr dirty="0" sz="2000">
                <a:latin typeface="Calibri"/>
                <a:cs typeface="Calibri"/>
              </a:rPr>
              <a:t> de	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35">
                <a:latin typeface="Calibri"/>
                <a:cs typeface="Calibri"/>
              </a:rPr>
              <a:t>s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e	</a:t>
            </a:r>
            <a:r>
              <a:rPr dirty="0" sz="2000" spc="-5">
                <a:latin typeface="Calibri"/>
                <a:cs typeface="Calibri"/>
              </a:rPr>
              <a:t>p</a:t>
            </a:r>
            <a:r>
              <a:rPr dirty="0" sz="2000" spc="-25">
                <a:latin typeface="Calibri"/>
                <a:cs typeface="Calibri"/>
              </a:rPr>
              <a:t>r</a:t>
            </a:r>
            <a:r>
              <a:rPr dirty="0" sz="2000" spc="-15">
                <a:latin typeface="Calibri"/>
                <a:cs typeface="Calibri"/>
              </a:rPr>
              <a:t>e</a:t>
            </a:r>
            <a:r>
              <a:rPr dirty="0" sz="2000" spc="-5">
                <a:latin typeface="Calibri"/>
                <a:cs typeface="Calibri"/>
              </a:rPr>
              <a:t>fij</a:t>
            </a:r>
            <a:r>
              <a:rPr dirty="0" sz="2000">
                <a:latin typeface="Calibri"/>
                <a:cs typeface="Calibri"/>
              </a:rPr>
              <a:t>o	</a:t>
            </a:r>
            <a:r>
              <a:rPr dirty="0" sz="2000" spc="-20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</a:t>
            </a:r>
            <a:r>
              <a:rPr dirty="0" sz="2000" spc="-15">
                <a:latin typeface="Calibri"/>
                <a:cs typeface="Calibri"/>
              </a:rPr>
              <a:t>n</a:t>
            </a:r>
            <a:r>
              <a:rPr dirty="0" sz="2000" spc="-5">
                <a:latin typeface="Calibri"/>
                <a:cs typeface="Calibri"/>
              </a:rPr>
              <a:t>di</a:t>
            </a:r>
            <a:r>
              <a:rPr dirty="0" sz="2000" spc="-10">
                <a:latin typeface="Calibri"/>
                <a:cs typeface="Calibri"/>
              </a:rPr>
              <a:t>c</a:t>
            </a:r>
            <a:r>
              <a:rPr dirty="0" sz="2000">
                <a:latin typeface="Calibri"/>
                <a:cs typeface="Calibri"/>
              </a:rPr>
              <a:t>a	</a:t>
            </a:r>
            <a:r>
              <a:rPr dirty="0" sz="2000" spc="-5">
                <a:latin typeface="Calibri"/>
                <a:cs typeface="Calibri"/>
              </a:rPr>
              <a:t>e</a:t>
            </a:r>
            <a:r>
              <a:rPr dirty="0" sz="2000">
                <a:latin typeface="Calibri"/>
                <a:cs typeface="Calibri"/>
              </a:rPr>
              <a:t>l	</a:t>
            </a:r>
            <a:r>
              <a:rPr dirty="0" sz="2000">
                <a:latin typeface="Calibri"/>
                <a:cs typeface="Calibri"/>
              </a:rPr>
              <a:t>esq</a:t>
            </a:r>
            <a:r>
              <a:rPr dirty="0" sz="2000">
                <a:latin typeface="Calibri"/>
                <a:cs typeface="Calibri"/>
              </a:rPr>
              <a:t> m</a:t>
            </a:r>
            <a:r>
              <a:rPr dirty="0" sz="2000" spc="-45">
                <a:latin typeface="Calibri"/>
                <a:cs typeface="Calibri"/>
              </a:rPr>
              <a:t>a</a:t>
            </a:r>
            <a:r>
              <a:rPr dirty="0" sz="2000" spc="-20">
                <a:latin typeface="Calibri"/>
                <a:cs typeface="Calibri"/>
              </a:rPr>
              <a:t>y</a:t>
            </a:r>
            <a:r>
              <a:rPr dirty="0" sz="2000" spc="-5">
                <a:latin typeface="Calibri"/>
                <a:cs typeface="Calibri"/>
              </a:rPr>
              <a:t>o</a:t>
            </a:r>
            <a:r>
              <a:rPr dirty="0" sz="2000">
                <a:latin typeface="Calibri"/>
                <a:cs typeface="Calibri"/>
              </a:rPr>
              <a:t>r	</a:t>
            </a:r>
            <a:r>
              <a:rPr dirty="0" sz="2000" spc="-5">
                <a:latin typeface="Calibri"/>
                <a:cs typeface="Calibri"/>
              </a:rPr>
              <a:t>n</a:t>
            </a:r>
            <a:r>
              <a:rPr dirty="0" sz="2000" spc="5">
                <a:latin typeface="Calibri"/>
                <a:cs typeface="Calibri"/>
              </a:rPr>
              <a:t>ú</a:t>
            </a:r>
            <a:r>
              <a:rPr dirty="0" sz="2000">
                <a:latin typeface="Calibri"/>
                <a:cs typeface="Calibri"/>
              </a:rPr>
              <a:t>m</a:t>
            </a:r>
            <a:r>
              <a:rPr dirty="0" sz="2000" spc="-10">
                <a:latin typeface="Calibri"/>
                <a:cs typeface="Calibri"/>
              </a:rPr>
              <a:t>e</a:t>
            </a:r>
            <a:r>
              <a:rPr dirty="0" sz="2000" spc="-40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o	</a:t>
            </a:r>
            <a:r>
              <a:rPr dirty="0" sz="2000" spc="-2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	</a:t>
            </a:r>
            <a:r>
              <a:rPr dirty="0" sz="2000" spc="-5">
                <a:latin typeface="Calibri"/>
                <a:cs typeface="Calibri"/>
              </a:rPr>
              <a:t>di</a:t>
            </a:r>
            <a:r>
              <a:rPr dirty="0" sz="2000" spc="-30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eccion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sub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sz="2000" spc="-15">
                <a:latin typeface="Calibri"/>
                <a:cs typeface="Calibri"/>
              </a:rPr>
              <a:t>e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ea</a:t>
            </a:r>
            <a:r>
              <a:rPr dirty="0" sz="2000" spc="-210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.	</a:t>
            </a:r>
            <a:r>
              <a:rPr dirty="0" sz="2000" spc="-5">
                <a:latin typeface="Calibri"/>
                <a:cs typeface="Calibri"/>
              </a:rPr>
              <a:t>C</a:t>
            </a:r>
            <a:r>
              <a:rPr dirty="0" sz="2000" spc="-30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ea 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</a:t>
            </a:r>
            <a:r>
              <a:rPr dirty="0" sz="2000">
                <a:latin typeface="Calibri"/>
                <a:cs typeface="Calibri"/>
              </a:rPr>
              <a:t>l 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pr</a:t>
            </a:r>
            <a:r>
              <a:rPr dirty="0" sz="2000" spc="5">
                <a:latin typeface="Calibri"/>
                <a:cs typeface="Calibri"/>
              </a:rPr>
              <a:t>i</a:t>
            </a:r>
            <a:r>
              <a:rPr dirty="0" sz="2000">
                <a:latin typeface="Calibri"/>
                <a:cs typeface="Calibri"/>
              </a:rPr>
              <a:t>me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</a:t>
            </a:r>
            <a:r>
              <a:rPr dirty="0" sz="2000" spc="-25">
                <a:latin typeface="Calibri"/>
                <a:cs typeface="Calibri"/>
              </a:rPr>
              <a:t>r</a:t>
            </a:r>
            <a:r>
              <a:rPr dirty="0" sz="2000" spc="-15">
                <a:latin typeface="Calibri"/>
                <a:cs typeface="Calibri"/>
              </a:rPr>
              <a:t>e</a:t>
            </a:r>
            <a:r>
              <a:rPr dirty="0" sz="2000" spc="-5">
                <a:latin typeface="Calibri"/>
                <a:cs typeface="Calibri"/>
              </a:rPr>
              <a:t>f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85453" y="1121663"/>
            <a:ext cx="1154430" cy="4772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indent="42545">
              <a:lnSpc>
                <a:spcPct val="100000"/>
              </a:lnSpc>
              <a:tabLst>
                <a:tab pos="365760" algn="l"/>
                <a:tab pos="714375" algn="l"/>
                <a:tab pos="942975" algn="l"/>
              </a:tabLst>
            </a:pPr>
            <a:r>
              <a:rPr dirty="0" sz="2000">
                <a:latin typeface="Calibri"/>
                <a:cs typeface="Calibri"/>
              </a:rPr>
              <a:t>dos</a:t>
            </a:r>
            <a:r>
              <a:rPr dirty="0" sz="2000" spc="-5">
                <a:latin typeface="Calibri"/>
                <a:cs typeface="Calibri"/>
              </a:rPr>
              <a:t> s</a:t>
            </a:r>
            <a:r>
              <a:rPr dirty="0" sz="2000" spc="-10">
                <a:latin typeface="Calibri"/>
                <a:cs typeface="Calibri"/>
              </a:rPr>
              <a:t>e</a:t>
            </a:r>
            <a:r>
              <a:rPr dirty="0" sz="2000">
                <a:latin typeface="Calibri"/>
                <a:cs typeface="Calibri"/>
              </a:rPr>
              <a:t>l</a:t>
            </a:r>
            <a:r>
              <a:rPr dirty="0" sz="2000" spc="-10">
                <a:latin typeface="Calibri"/>
                <a:cs typeface="Calibri"/>
              </a:rPr>
              <a:t>e</a:t>
            </a:r>
            <a:r>
              <a:rPr dirty="0" sz="2000">
                <a:latin typeface="Calibri"/>
                <a:cs typeface="Calibri"/>
              </a:rPr>
              <a:t>c</a:t>
            </a:r>
            <a:r>
              <a:rPr dirty="0" sz="2000" spc="15">
                <a:latin typeface="Calibri"/>
                <a:cs typeface="Calibri"/>
              </a:rPr>
              <a:t>c</a:t>
            </a:r>
            <a:r>
              <a:rPr dirty="0" sz="2000">
                <a:latin typeface="Calibri"/>
                <a:cs typeface="Calibri"/>
              </a:rPr>
              <a:t>i</a:t>
            </a:r>
            <a:r>
              <a:rPr dirty="0" sz="2000">
                <a:latin typeface="Calibri"/>
                <a:cs typeface="Calibri"/>
              </a:rPr>
              <a:t> uema	de es	</a:t>
            </a:r>
            <a:r>
              <a:rPr dirty="0" sz="2000" b="1">
                <a:latin typeface="Calibri"/>
                <a:cs typeface="Calibri"/>
              </a:rPr>
              <a:t>I</a:t>
            </a:r>
            <a:r>
              <a:rPr dirty="0" sz="2000" spc="40" b="1">
                <a:latin typeface="Calibri"/>
                <a:cs typeface="Calibri"/>
              </a:rPr>
              <a:t>P</a:t>
            </a:r>
            <a:r>
              <a:rPr dirty="0" sz="2000" spc="-110" b="1">
                <a:latin typeface="Calibri"/>
                <a:cs typeface="Calibri"/>
              </a:rPr>
              <a:t>’</a:t>
            </a:r>
            <a:r>
              <a:rPr dirty="0" sz="2000" spc="5" b="1">
                <a:latin typeface="Calibri"/>
                <a:cs typeface="Calibri"/>
              </a:rPr>
              <a:t>s</a:t>
            </a:r>
            <a:r>
              <a:rPr dirty="0" sz="2000">
                <a:latin typeface="Calibri"/>
                <a:cs typeface="Calibri"/>
              </a:rPr>
              <a:t>)	</a:t>
            </a:r>
            <a:r>
              <a:rPr dirty="0" sz="2000" spc="-5">
                <a:latin typeface="Calibri"/>
                <a:cs typeface="Calibri"/>
              </a:rPr>
              <a:t>p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 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e</a:t>
            </a:r>
            <a:r>
              <a:rPr dirty="0" sz="2000" spc="-5">
                <a:latin typeface="Calibri"/>
                <a:cs typeface="Calibri"/>
              </a:rPr>
              <a:t>squem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49763" y="1276629"/>
            <a:ext cx="3307079" cy="1195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 indent="76835">
              <a:lnSpc>
                <a:spcPct val="100000"/>
              </a:lnSpc>
            </a:pPr>
            <a:r>
              <a:rPr dirty="0" sz="2000" spc="-10">
                <a:latin typeface="Calibri"/>
                <a:cs typeface="Calibri"/>
              </a:rPr>
              <a:t>o</a:t>
            </a:r>
            <a:r>
              <a:rPr dirty="0" sz="2000" spc="-5">
                <a:latin typeface="Calibri"/>
                <a:cs typeface="Calibri"/>
              </a:rPr>
              <a:t>n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</a:t>
            </a:r>
            <a:r>
              <a:rPr dirty="0" sz="2000">
                <a:latin typeface="Calibri"/>
                <a:cs typeface="Calibri"/>
              </a:rPr>
              <a:t>l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 </a:t>
            </a:r>
            <a:r>
              <a:rPr dirty="0" sz="2000" b="1">
                <a:latin typeface="Calibri"/>
                <a:cs typeface="Calibri"/>
              </a:rPr>
              <a:t>Menor </a:t>
            </a:r>
            <a:r>
              <a:rPr dirty="0" sz="2000" spc="-30">
                <a:latin typeface="Calibri"/>
                <a:cs typeface="Calibri"/>
              </a:rPr>
              <a:t>v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5">
                <a:latin typeface="Calibri"/>
                <a:cs typeface="Calibri"/>
              </a:rPr>
              <a:t>lo</a:t>
            </a:r>
            <a:r>
              <a:rPr dirty="0" sz="2000" spc="-210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.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El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30">
                <a:latin typeface="Calibri"/>
                <a:cs typeface="Calibri"/>
              </a:rPr>
              <a:t>v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5">
                <a:latin typeface="Calibri"/>
                <a:cs typeface="Calibri"/>
              </a:rPr>
              <a:t>lor</a:t>
            </a:r>
            <a:r>
              <a:rPr dirty="0" sz="2000" spc="-5">
                <a:latin typeface="Calibri"/>
                <a:cs typeface="Calibri"/>
              </a:rPr>
              <a:t> s</a:t>
            </a:r>
            <a:r>
              <a:rPr dirty="0" sz="2000" spc="-15">
                <a:latin typeface="Calibri"/>
                <a:cs typeface="Calibri"/>
              </a:rPr>
              <a:t>u</a:t>
            </a:r>
            <a:r>
              <a:rPr dirty="0" sz="2000" spc="-5">
                <a:latin typeface="Calibri"/>
                <a:cs typeface="Calibri"/>
              </a:rPr>
              <a:t>b</a:t>
            </a:r>
            <a:r>
              <a:rPr dirty="0" sz="2000" spc="5">
                <a:latin typeface="Calibri"/>
                <a:cs typeface="Calibri"/>
              </a:rPr>
              <a:t>n</a:t>
            </a:r>
            <a:r>
              <a:rPr dirty="0" sz="2000" spc="-15">
                <a:latin typeface="Calibri"/>
                <a:cs typeface="Calibri"/>
              </a:rPr>
              <a:t>e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eo </a:t>
            </a:r>
            <a:r>
              <a:rPr dirty="0" sz="2000" spc="114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</a:t>
            </a:r>
            <a:r>
              <a:rPr dirty="0" sz="2000" spc="-55">
                <a:latin typeface="Calibri"/>
                <a:cs typeface="Calibri"/>
              </a:rPr>
              <a:t>a</a:t>
            </a:r>
            <a:r>
              <a:rPr dirty="0" sz="2000" spc="-20">
                <a:latin typeface="Calibri"/>
                <a:cs typeface="Calibri"/>
              </a:rPr>
              <a:t>y</a:t>
            </a:r>
            <a:r>
              <a:rPr dirty="0" sz="2000" spc="-5">
                <a:latin typeface="Calibri"/>
                <a:cs typeface="Calibri"/>
              </a:rPr>
              <a:t>o</a:t>
            </a:r>
            <a:r>
              <a:rPr dirty="0" sz="2000">
                <a:latin typeface="Calibri"/>
                <a:cs typeface="Calibri"/>
              </a:rPr>
              <a:t>r </a:t>
            </a:r>
            <a:r>
              <a:rPr dirty="0" sz="2000" spc="1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(</a:t>
            </a:r>
            <a:r>
              <a:rPr dirty="0" sz="2000" spc="5">
                <a:latin typeface="Calibri"/>
                <a:cs typeface="Calibri"/>
              </a:rPr>
              <a:t>b</a:t>
            </a:r>
            <a:r>
              <a:rPr dirty="0" sz="2000">
                <a:latin typeface="Calibri"/>
                <a:cs typeface="Calibri"/>
              </a:rPr>
              <a:t>l</a:t>
            </a:r>
            <a:r>
              <a:rPr dirty="0" sz="2000" spc="-20">
                <a:latin typeface="Calibri"/>
                <a:cs typeface="Calibri"/>
              </a:rPr>
              <a:t>o</a:t>
            </a:r>
            <a:r>
              <a:rPr dirty="0" sz="2000" spc="-5">
                <a:latin typeface="Calibri"/>
                <a:cs typeface="Calibri"/>
              </a:rPr>
              <a:t>q</a:t>
            </a:r>
            <a:r>
              <a:rPr dirty="0" sz="2000" spc="5">
                <a:latin typeface="Calibri"/>
                <a:cs typeface="Calibri"/>
              </a:rPr>
              <a:t>u</a:t>
            </a:r>
            <a:r>
              <a:rPr dirty="0" sz="2000">
                <a:latin typeface="Calibri"/>
                <a:cs typeface="Calibri"/>
              </a:rPr>
              <a:t>e </a:t>
            </a:r>
            <a:r>
              <a:rPr dirty="0" sz="2000" spc="10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c</a:t>
            </a:r>
            <a:r>
              <a:rPr dirty="0" sz="2000" spc="-5">
                <a:latin typeface="Calibri"/>
                <a:cs typeface="Calibri"/>
              </a:rPr>
              <a:t>on</a:t>
            </a:r>
            <a:r>
              <a:rPr dirty="0" sz="2000" spc="-5">
                <a:latin typeface="Calibri"/>
                <a:cs typeface="Calibri"/>
              </a:rPr>
              <a:t> o</a:t>
            </a:r>
            <a:r>
              <a:rPr dirty="0" sz="2000">
                <a:latin typeface="Calibri"/>
                <a:cs typeface="Calibri"/>
              </a:rPr>
              <a:t>r </a:t>
            </a:r>
            <a:r>
              <a:rPr dirty="0" sz="2000" spc="19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</a:t>
            </a:r>
            <a:r>
              <a:rPr dirty="0" sz="2000">
                <a:latin typeface="Calibri"/>
                <a:cs typeface="Calibri"/>
              </a:rPr>
              <a:t>l </a:t>
            </a:r>
            <a:r>
              <a:rPr dirty="0" sz="2000" spc="19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</a:t>
            </a:r>
            <a:r>
              <a:rPr dirty="0" sz="2000" spc="5">
                <a:latin typeface="Calibri"/>
                <a:cs typeface="Calibri"/>
              </a:rPr>
              <a:t>u</a:t>
            </a:r>
            <a:r>
              <a:rPr dirty="0" sz="2000">
                <a:latin typeface="Calibri"/>
                <a:cs typeface="Calibri"/>
              </a:rPr>
              <a:t>al </a:t>
            </a:r>
            <a:r>
              <a:rPr dirty="0" sz="2000" spc="18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deb</a:t>
            </a:r>
            <a:r>
              <a:rPr dirty="0" sz="2000" spc="-10">
                <a:latin typeface="Calibri"/>
                <a:cs typeface="Calibri"/>
              </a:rPr>
              <a:t>e</a:t>
            </a:r>
            <a:r>
              <a:rPr dirty="0" sz="2000">
                <a:latin typeface="Calibri"/>
                <a:cs typeface="Calibri"/>
              </a:rPr>
              <a:t>s </a:t>
            </a:r>
            <a:r>
              <a:rPr dirty="0" sz="2000" spc="19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</a:t>
            </a:r>
            <a:r>
              <a:rPr dirty="0" sz="2000" spc="-5">
                <a:latin typeface="Calibri"/>
                <a:cs typeface="Calibri"/>
              </a:rPr>
              <a:t>om</a:t>
            </a:r>
            <a:r>
              <a:rPr dirty="0" sz="2000" spc="-10">
                <a:latin typeface="Calibri"/>
                <a:cs typeface="Calibri"/>
              </a:rPr>
              <a:t>e</a:t>
            </a:r>
            <a:r>
              <a:rPr dirty="0" sz="2000" spc="-5">
                <a:latin typeface="Calibri"/>
                <a:cs typeface="Calibri"/>
              </a:rPr>
              <a:t>n</a:t>
            </a:r>
            <a:r>
              <a:rPr dirty="0" sz="2000" spc="-35">
                <a:latin typeface="Calibri"/>
                <a:cs typeface="Calibri"/>
              </a:rPr>
              <a:t>z</a:t>
            </a:r>
            <a:r>
              <a:rPr dirty="0" sz="2000">
                <a:latin typeface="Calibri"/>
                <a:cs typeface="Calibri"/>
              </a:rPr>
              <a:t>ar </a:t>
            </a:r>
            <a:r>
              <a:rPr dirty="0" sz="2000" spc="20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 a 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 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sub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sz="2000" spc="-15">
                <a:latin typeface="Calibri"/>
                <a:cs typeface="Calibri"/>
              </a:rPr>
              <a:t>e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eo 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utili</a:t>
            </a:r>
            <a:r>
              <a:rPr dirty="0" sz="2000" spc="-40">
                <a:latin typeface="Calibri"/>
                <a:cs typeface="Calibri"/>
              </a:rPr>
              <a:t>z</a:t>
            </a:r>
            <a:r>
              <a:rPr dirty="0" sz="2000">
                <a:latin typeface="Calibri"/>
                <a:cs typeface="Calibri"/>
              </a:rPr>
              <a:t>ando 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sz="2000" spc="-10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3603" y="2449067"/>
            <a:ext cx="6294120" cy="39643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525">
              <a:lnSpc>
                <a:spcPct val="100000"/>
              </a:lnSpc>
            </a:pPr>
            <a:r>
              <a:rPr dirty="0" sz="2000" spc="-5">
                <a:latin typeface="Calibri"/>
                <a:cs typeface="Calibri"/>
              </a:rPr>
              <a:t>ijo</a:t>
            </a:r>
            <a:r>
              <a:rPr dirty="0" sz="200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03603" y="2449067"/>
            <a:ext cx="6294120" cy="3963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74647" y="2420111"/>
            <a:ext cx="6352540" cy="4022090"/>
          </a:xfrm>
          <a:custGeom>
            <a:avLst/>
            <a:gdLst/>
            <a:ahLst/>
            <a:cxnLst/>
            <a:rect l="l" t="t" r="r" b="b"/>
            <a:pathLst>
              <a:path w="6352540" h="4022090">
                <a:moveTo>
                  <a:pt x="0" y="4021836"/>
                </a:moveTo>
                <a:lnTo>
                  <a:pt x="6352032" y="4021836"/>
                </a:lnTo>
                <a:lnTo>
                  <a:pt x="6352032" y="0"/>
                </a:lnTo>
                <a:lnTo>
                  <a:pt x="0" y="0"/>
                </a:lnTo>
                <a:lnTo>
                  <a:pt x="0" y="4021836"/>
                </a:lnTo>
                <a:close/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206240" y="1121663"/>
            <a:ext cx="1019556" cy="4771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221613"/>
            <a:ext cx="306705" cy="584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5)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Calibri"/>
                <a:cs typeface="Calibri"/>
              </a:rPr>
              <a:t>dir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1683" y="1014983"/>
            <a:ext cx="7380605" cy="4742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R="1905" indent="14604">
              <a:lnSpc>
                <a:spcPct val="100000"/>
              </a:lnSpc>
              <a:tabLst>
                <a:tab pos="1122045" algn="l"/>
              </a:tabLst>
            </a:pPr>
            <a:r>
              <a:rPr dirty="0" sz="2000" spc="-5">
                <a:latin typeface="Calibri"/>
                <a:cs typeface="Calibri"/>
              </a:rPr>
              <a:t>e</a:t>
            </a:r>
            <a:r>
              <a:rPr dirty="0" sz="2000">
                <a:latin typeface="Calibri"/>
                <a:cs typeface="Calibri"/>
              </a:rPr>
              <a:t>l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esquema</a:t>
            </a:r>
            <a:r>
              <a:rPr dirty="0" sz="2000" spc="-5">
                <a:latin typeface="Calibri"/>
                <a:cs typeface="Calibri"/>
              </a:rPr>
              <a:t> d</a:t>
            </a:r>
            <a:r>
              <a:rPr dirty="0" sz="2000">
                <a:latin typeface="Calibri"/>
                <a:cs typeface="Calibri"/>
              </a:rPr>
              <a:t>e </a:t>
            </a:r>
            <a:r>
              <a:rPr dirty="0" sz="2000" spc="-5">
                <a:latin typeface="Calibri"/>
                <a:cs typeface="Calibri"/>
              </a:rPr>
              <a:t>sub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sz="2000" spc="-15">
                <a:latin typeface="Calibri"/>
                <a:cs typeface="Calibri"/>
              </a:rPr>
              <a:t>e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eo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</a:t>
            </a:r>
            <a:r>
              <a:rPr dirty="0" sz="2000" spc="-25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ea</a:t>
            </a:r>
            <a:r>
              <a:rPr dirty="0" sz="2000" spc="5">
                <a:latin typeface="Calibri"/>
                <a:cs typeface="Calibri"/>
              </a:rPr>
              <a:t>d</a:t>
            </a:r>
            <a:r>
              <a:rPr dirty="0" sz="2000">
                <a:latin typeface="Calibri"/>
                <a:cs typeface="Calibri"/>
              </a:rPr>
              <a:t>o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en el </a:t>
            </a:r>
            <a:r>
              <a:rPr dirty="0" sz="2000" spc="5">
                <a:latin typeface="Calibri"/>
                <a:cs typeface="Calibri"/>
              </a:rPr>
              <a:t>p</a:t>
            </a:r>
            <a:r>
              <a:rPr dirty="0" sz="2000">
                <a:latin typeface="Calibri"/>
                <a:cs typeface="Calibri"/>
              </a:rPr>
              <a:t>aso 4,</a:t>
            </a:r>
            <a:r>
              <a:rPr dirty="0" sz="2000" spc="-5">
                <a:latin typeface="Calibri"/>
                <a:cs typeface="Calibri"/>
              </a:rPr>
              <a:t> selec</a:t>
            </a:r>
            <a:r>
              <a:rPr dirty="0" sz="2000" spc="10">
                <a:latin typeface="Calibri"/>
                <a:cs typeface="Calibri"/>
              </a:rPr>
              <a:t>c</a:t>
            </a:r>
            <a:r>
              <a:rPr dirty="0" sz="2000">
                <a:latin typeface="Calibri"/>
                <a:cs typeface="Calibri"/>
              </a:rPr>
              <a:t>iona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asig</a:t>
            </a:r>
            <a:r>
              <a:rPr dirty="0" sz="2000" spc="5">
                <a:latin typeface="Calibri"/>
                <a:cs typeface="Calibri"/>
              </a:rPr>
              <a:t>n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5">
                <a:latin typeface="Calibri"/>
                <a:cs typeface="Calibri"/>
              </a:rPr>
              <a:t>u</a:t>
            </a:r>
            <a:r>
              <a:rPr dirty="0" sz="2000">
                <a:latin typeface="Calibri"/>
                <a:cs typeface="Calibri"/>
              </a:rPr>
              <a:t>na</a:t>
            </a:r>
            <a:r>
              <a:rPr dirty="0" sz="2000">
                <a:latin typeface="Calibri"/>
                <a:cs typeface="Calibri"/>
              </a:rPr>
              <a:t> cción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5" b="1">
                <a:latin typeface="Calibri"/>
                <a:cs typeface="Calibri"/>
              </a:rPr>
              <a:t>I</a:t>
            </a:r>
            <a:r>
              <a:rPr dirty="0" sz="2000" b="1">
                <a:latin typeface="Calibri"/>
                <a:cs typeface="Calibri"/>
              </a:rPr>
              <a:t>P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sub</a:t>
            </a:r>
            <a:r>
              <a:rPr dirty="0" sz="2000" spc="-30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ed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(c</a:t>
            </a:r>
            <a:r>
              <a:rPr dirty="0" sz="2000" spc="-10">
                <a:latin typeface="Calibri"/>
                <a:cs typeface="Calibri"/>
              </a:rPr>
              <a:t>o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</a:t>
            </a:r>
            <a:r>
              <a:rPr dirty="0" sz="2000">
                <a:latin typeface="Calibri"/>
                <a:cs typeface="Calibri"/>
              </a:rPr>
              <a:t>u </a:t>
            </a:r>
            <a:r>
              <a:rPr dirty="0" sz="2000" spc="-30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10">
                <a:latin typeface="Calibri"/>
                <a:cs typeface="Calibri"/>
              </a:rPr>
              <a:t>s</a:t>
            </a:r>
            <a:r>
              <a:rPr dirty="0" sz="2000" spc="-5">
                <a:latin typeface="Calibri"/>
                <a:cs typeface="Calibri"/>
              </a:rPr>
              <a:t>pecti</a:t>
            </a:r>
            <a:r>
              <a:rPr dirty="0" sz="2000" spc="-30">
                <a:latin typeface="Calibri"/>
                <a:cs typeface="Calibri"/>
              </a:rPr>
              <a:t>v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</a:t>
            </a:r>
            <a:r>
              <a:rPr dirty="0" sz="2000">
                <a:latin typeface="Calibri"/>
                <a:cs typeface="Calibri"/>
              </a:rPr>
              <a:t>ás</a:t>
            </a:r>
            <a:r>
              <a:rPr dirty="0" sz="2000" spc="-15">
                <a:latin typeface="Calibri"/>
                <a:cs typeface="Calibri"/>
              </a:rPr>
              <a:t>c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45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a) 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</a:t>
            </a:r>
            <a:r>
              <a:rPr dirty="0" sz="2000">
                <a:latin typeface="Calibri"/>
                <a:cs typeface="Calibri"/>
              </a:rPr>
              <a:t>ada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bloqu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</a:t>
            </a:r>
            <a:r>
              <a:rPr dirty="0" sz="2000" spc="-5">
                <a:latin typeface="Calibri"/>
                <a:cs typeface="Calibri"/>
              </a:rPr>
              <a:t>o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</a:t>
            </a:r>
            <a:r>
              <a:rPr dirty="0" sz="2000" spc="-30">
                <a:latin typeface="Calibri"/>
                <a:cs typeface="Calibri"/>
              </a:rPr>
              <a:t>r</a:t>
            </a:r>
            <a:r>
              <a:rPr dirty="0" sz="2000" spc="-20">
                <a:latin typeface="Calibri"/>
                <a:cs typeface="Calibri"/>
              </a:rPr>
              <a:t>e</a:t>
            </a:r>
            <a:r>
              <a:rPr dirty="0" sz="2000" spc="-5">
                <a:latin typeface="Calibri"/>
                <a:cs typeface="Calibri"/>
              </a:rPr>
              <a:t>fij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5" b="1">
                <a:latin typeface="Calibri"/>
                <a:cs typeface="Calibri"/>
              </a:rPr>
              <a:t>o</a:t>
            </a:r>
            <a:r>
              <a:rPr dirty="0" sz="2000" b="1">
                <a:latin typeface="Calibri"/>
                <a:cs typeface="Calibri"/>
              </a:rPr>
              <a:t>r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spc="-30">
                <a:latin typeface="Calibri"/>
                <a:cs typeface="Calibri"/>
              </a:rPr>
              <a:t>v</a:t>
            </a:r>
            <a:r>
              <a:rPr dirty="0" sz="2000">
                <a:latin typeface="Calibri"/>
                <a:cs typeface="Calibri"/>
              </a:rPr>
              <a:t>alo</a:t>
            </a:r>
            <a:r>
              <a:rPr dirty="0" sz="2000" spc="-215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.	No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ol</a:t>
            </a:r>
            <a:r>
              <a:rPr dirty="0" sz="2000" spc="-10">
                <a:latin typeface="Calibri"/>
                <a:cs typeface="Calibri"/>
              </a:rPr>
              <a:t>v</a:t>
            </a:r>
            <a:r>
              <a:rPr dirty="0" sz="2000">
                <a:latin typeface="Calibri"/>
                <a:cs typeface="Calibri"/>
              </a:rPr>
              <a:t>ides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q</a:t>
            </a:r>
            <a:r>
              <a:rPr dirty="0" sz="2000" spc="5">
                <a:latin typeface="Calibri"/>
                <a:cs typeface="Calibri"/>
              </a:rPr>
              <a:t>u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los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bloq</a:t>
            </a:r>
            <a:r>
              <a:rPr dirty="0" sz="2000" spc="5">
                <a:latin typeface="Calibri"/>
                <a:cs typeface="Calibri"/>
              </a:rPr>
              <a:t>u</a:t>
            </a:r>
            <a:r>
              <a:rPr dirty="0" sz="2000">
                <a:latin typeface="Calibri"/>
                <a:cs typeface="Calibri"/>
              </a:rPr>
              <a:t>es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-10">
                <a:latin typeface="Calibri"/>
                <a:cs typeface="Calibri"/>
              </a:rPr>
              <a:t>i</a:t>
            </a:r>
            <a:r>
              <a:rPr dirty="0" sz="2000">
                <a:latin typeface="Calibri"/>
                <a:cs typeface="Calibri"/>
              </a:rPr>
              <a:t>g</a:t>
            </a:r>
            <a:r>
              <a:rPr dirty="0" sz="2000" spc="5">
                <a:latin typeface="Calibri"/>
                <a:cs typeface="Calibri"/>
              </a:rPr>
              <a:t>n</a:t>
            </a:r>
            <a:r>
              <a:rPr dirty="0" sz="2000">
                <a:latin typeface="Calibri"/>
                <a:cs typeface="Calibri"/>
              </a:rPr>
              <a:t>ados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35">
                <a:latin typeface="Calibri"/>
                <a:cs typeface="Calibri"/>
              </a:rPr>
              <a:t>y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</a:t>
            </a:r>
            <a:r>
              <a:rPr dirty="0" sz="2000">
                <a:latin typeface="Calibri"/>
                <a:cs typeface="Calibri"/>
              </a:rPr>
              <a:t>o </a:t>
            </a:r>
            <a:r>
              <a:rPr dirty="0" sz="2000" spc="-10">
                <a:latin typeface="Calibri"/>
                <a:cs typeface="Calibri"/>
              </a:rPr>
              <a:t>s</a:t>
            </a:r>
            <a:r>
              <a:rPr dirty="0" sz="2000">
                <a:latin typeface="Calibri"/>
                <a:cs typeface="Calibri"/>
              </a:rPr>
              <a:t>e </a:t>
            </a:r>
            <a:r>
              <a:rPr dirty="0" sz="2000" spc="-5">
                <a:latin typeface="Calibri"/>
                <a:cs typeface="Calibri"/>
              </a:rPr>
              <a:t>p</a:t>
            </a:r>
            <a:r>
              <a:rPr dirty="0" sz="2000" spc="5">
                <a:latin typeface="Calibri"/>
                <a:cs typeface="Calibri"/>
              </a:rPr>
              <a:t>u</a:t>
            </a:r>
            <a:r>
              <a:rPr dirty="0" sz="2000">
                <a:latin typeface="Calibri"/>
                <a:cs typeface="Calibri"/>
              </a:rPr>
              <a:t>eden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-10">
                <a:latin typeface="Calibri"/>
                <a:cs typeface="Calibri"/>
              </a:rPr>
              <a:t>i</a:t>
            </a:r>
            <a:r>
              <a:rPr dirty="0" sz="2000">
                <a:latin typeface="Calibri"/>
                <a:cs typeface="Calibri"/>
              </a:rPr>
              <a:t>gn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0605" y="1046988"/>
            <a:ext cx="7791450" cy="4697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2000" spc="-5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13335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4983" y="1033272"/>
            <a:ext cx="7458709" cy="4724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118745">
              <a:lnSpc>
                <a:spcPct val="100000"/>
              </a:lnSpc>
            </a:pPr>
            <a:r>
              <a:rPr dirty="0" sz="2000" spc="-5">
                <a:latin typeface="Calibri"/>
                <a:cs typeface="Calibri"/>
              </a:rPr>
              <a:t>o</a:t>
            </a:r>
            <a:endParaRPr sz="2000">
              <a:latin typeface="Calibri"/>
              <a:cs typeface="Calibri"/>
            </a:endParaRPr>
          </a:p>
          <a:p>
            <a:pPr algn="r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ar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23333" y="1526184"/>
            <a:ext cx="152400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7515" y="1089660"/>
            <a:ext cx="7705090" cy="4691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>
              <a:lnSpc>
                <a:spcPct val="100000"/>
              </a:lnSpc>
            </a:pPr>
            <a:r>
              <a:rPr dirty="0" sz="2000" spc="-5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algn="r" marR="22225">
              <a:lnSpc>
                <a:spcPct val="100000"/>
              </a:lnSpc>
              <a:tabLst>
                <a:tab pos="7609840" algn="l"/>
              </a:tabLst>
            </a:pPr>
            <a:r>
              <a:rPr dirty="0" sz="2000" b="1">
                <a:latin typeface="Calibri"/>
                <a:cs typeface="Calibri"/>
              </a:rPr>
              <a:t>n	</a:t>
            </a:r>
            <a:r>
              <a:rPr dirty="0" sz="200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4370" y="1831594"/>
            <a:ext cx="376555" cy="280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Me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14983" y="1014983"/>
            <a:ext cx="7257288" cy="4742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95933" y="995933"/>
            <a:ext cx="7295515" cy="4780915"/>
          </a:xfrm>
          <a:custGeom>
            <a:avLst/>
            <a:gdLst/>
            <a:ahLst/>
            <a:cxnLst/>
            <a:rect l="l" t="t" r="r" b="b"/>
            <a:pathLst>
              <a:path w="7295515" h="4780915">
                <a:moveTo>
                  <a:pt x="0" y="4780788"/>
                </a:moveTo>
                <a:lnTo>
                  <a:pt x="7295388" y="4780788"/>
                </a:lnTo>
                <a:lnTo>
                  <a:pt x="7295388" y="0"/>
                </a:lnTo>
                <a:lnTo>
                  <a:pt x="0" y="0"/>
                </a:lnTo>
                <a:lnTo>
                  <a:pt x="0" y="4780788"/>
                </a:lnTo>
                <a:close/>
              </a:path>
            </a:pathLst>
          </a:custGeom>
          <a:ln w="38100">
            <a:solidFill>
              <a:srgbClr val="001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14983" y="1033272"/>
            <a:ext cx="7421880" cy="472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95933" y="1014222"/>
            <a:ext cx="7459980" cy="4762500"/>
          </a:xfrm>
          <a:custGeom>
            <a:avLst/>
            <a:gdLst/>
            <a:ahLst/>
            <a:cxnLst/>
            <a:rect l="l" t="t" r="r" b="b"/>
            <a:pathLst>
              <a:path w="7459980" h="4762500">
                <a:moveTo>
                  <a:pt x="0" y="4762500"/>
                </a:moveTo>
                <a:lnTo>
                  <a:pt x="7459980" y="4762500"/>
                </a:lnTo>
                <a:lnTo>
                  <a:pt x="7459980" y="0"/>
                </a:lnTo>
                <a:lnTo>
                  <a:pt x="0" y="0"/>
                </a:lnTo>
                <a:lnTo>
                  <a:pt x="0" y="47625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09827" y="1089660"/>
            <a:ext cx="7632192" cy="4690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90777" y="1070610"/>
            <a:ext cx="7670800" cy="4729480"/>
          </a:xfrm>
          <a:custGeom>
            <a:avLst/>
            <a:gdLst/>
            <a:ahLst/>
            <a:cxnLst/>
            <a:rect l="l" t="t" r="r" b="b"/>
            <a:pathLst>
              <a:path w="7670800" h="4729480">
                <a:moveTo>
                  <a:pt x="0" y="4728972"/>
                </a:moveTo>
                <a:lnTo>
                  <a:pt x="7670292" y="4728972"/>
                </a:lnTo>
                <a:lnTo>
                  <a:pt x="7670292" y="0"/>
                </a:lnTo>
                <a:lnTo>
                  <a:pt x="0" y="0"/>
                </a:lnTo>
                <a:lnTo>
                  <a:pt x="0" y="4728972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07719" y="1046988"/>
            <a:ext cx="7734300" cy="46969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88669" y="1027938"/>
            <a:ext cx="7772400" cy="4735195"/>
          </a:xfrm>
          <a:custGeom>
            <a:avLst/>
            <a:gdLst/>
            <a:ahLst/>
            <a:cxnLst/>
            <a:rect l="l" t="t" r="r" b="b"/>
            <a:pathLst>
              <a:path w="7772400" h="4735195">
                <a:moveTo>
                  <a:pt x="0" y="4735067"/>
                </a:moveTo>
                <a:lnTo>
                  <a:pt x="7772400" y="4735067"/>
                </a:lnTo>
                <a:lnTo>
                  <a:pt x="7772400" y="0"/>
                </a:lnTo>
                <a:lnTo>
                  <a:pt x="0" y="0"/>
                </a:lnTo>
                <a:lnTo>
                  <a:pt x="0" y="473506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221613"/>
            <a:ext cx="293370" cy="1499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6)</a:t>
            </a:r>
            <a:endParaRPr sz="2000">
              <a:latin typeface="Calibri"/>
              <a:cs typeface="Calibri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lo </a:t>
            </a:r>
            <a:r>
              <a:rPr dirty="0" sz="2000" spc="-5">
                <a:latin typeface="Calibri"/>
                <a:cs typeface="Calibri"/>
              </a:rPr>
              <a:t>su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30">
                <a:latin typeface="Calibri"/>
                <a:cs typeface="Calibri"/>
              </a:rPr>
              <a:t>v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0142" y="1234313"/>
            <a:ext cx="7837805" cy="4730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indent="29845">
              <a:lnSpc>
                <a:spcPct val="100000"/>
              </a:lnSpc>
              <a:tabLst>
                <a:tab pos="3831590" algn="l"/>
                <a:tab pos="7616825" algn="l"/>
              </a:tabLst>
            </a:pPr>
            <a:r>
              <a:rPr dirty="0" sz="2000" spc="-5">
                <a:latin typeface="Calibri"/>
                <a:cs typeface="Calibri"/>
              </a:rPr>
              <a:t>D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 spc="-5">
                <a:latin typeface="Calibri"/>
                <a:cs typeface="Calibri"/>
              </a:rPr>
              <a:t>odo</a:t>
            </a:r>
            <a:r>
              <a:rPr dirty="0" sz="2000">
                <a:latin typeface="Calibri"/>
                <a:cs typeface="Calibri"/>
              </a:rPr>
              <a:t>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los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</a:t>
            </a:r>
            <a:r>
              <a:rPr dirty="0" sz="2000" spc="-30">
                <a:latin typeface="Calibri"/>
                <a:cs typeface="Calibri"/>
              </a:rPr>
              <a:t>r</a:t>
            </a:r>
            <a:r>
              <a:rPr dirty="0" sz="2000" spc="-15">
                <a:latin typeface="Calibri"/>
                <a:cs typeface="Calibri"/>
              </a:rPr>
              <a:t>e</a:t>
            </a:r>
            <a:r>
              <a:rPr dirty="0" sz="2000" spc="-5">
                <a:latin typeface="Calibri"/>
                <a:cs typeface="Calibri"/>
              </a:rPr>
              <a:t>fijo</a:t>
            </a:r>
            <a:r>
              <a:rPr dirty="0" sz="2000">
                <a:latin typeface="Calibri"/>
                <a:cs typeface="Calibri"/>
              </a:rPr>
              <a:t>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35">
                <a:latin typeface="Calibri"/>
                <a:cs typeface="Calibri"/>
              </a:rPr>
              <a:t>s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25">
                <a:latin typeface="Calibri"/>
                <a:cs typeface="Calibri"/>
              </a:rPr>
              <a:t>nt</a:t>
            </a:r>
            <a:r>
              <a:rPr dirty="0" sz="2000">
                <a:latin typeface="Calibri"/>
                <a:cs typeface="Calibri"/>
              </a:rPr>
              <a:t>es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se</a:t>
            </a:r>
            <a:r>
              <a:rPr dirty="0" sz="2000" spc="-10">
                <a:latin typeface="Calibri"/>
                <a:cs typeface="Calibri"/>
              </a:rPr>
              <a:t>l</a:t>
            </a:r>
            <a:r>
              <a:rPr dirty="0" sz="2000">
                <a:latin typeface="Calibri"/>
                <a:cs typeface="Calibri"/>
              </a:rPr>
              <a:t>ecciona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el</a:t>
            </a:r>
            <a:r>
              <a:rPr dirty="0" sz="2000" spc="-5">
                <a:latin typeface="Calibri"/>
                <a:cs typeface="Calibri"/>
              </a:rPr>
              <a:t> siguie</a:t>
            </a:r>
            <a:r>
              <a:rPr dirty="0" sz="2000" spc="-25">
                <a:latin typeface="Calibri"/>
                <a:cs typeface="Calibri"/>
              </a:rPr>
              <a:t>nt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Menor </a:t>
            </a:r>
            <a:r>
              <a:rPr dirty="0" sz="2000" spc="-30">
                <a:latin typeface="Calibri"/>
                <a:cs typeface="Calibri"/>
              </a:rPr>
              <a:t>v</a:t>
            </a:r>
            <a:r>
              <a:rPr dirty="0" sz="2000">
                <a:latin typeface="Calibri"/>
                <a:cs typeface="Calibri"/>
              </a:rPr>
              <a:t>alo</a:t>
            </a:r>
            <a:r>
              <a:rPr dirty="0" sz="2000" spc="-215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.	</a:t>
            </a:r>
            <a:r>
              <a:rPr dirty="0" sz="2000" spc="-5">
                <a:latin typeface="Calibri"/>
                <a:cs typeface="Calibri"/>
              </a:rPr>
              <a:t>D</a:t>
            </a:r>
            <a:r>
              <a:rPr dirty="0" sz="2000" spc="-5">
                <a:latin typeface="Calibri"/>
                <a:cs typeface="Calibri"/>
              </a:rPr>
              <a:t> bloque</a:t>
            </a:r>
            <a:r>
              <a:rPr dirty="0" sz="2000">
                <a:latin typeface="Calibri"/>
                <a:cs typeface="Calibri"/>
              </a:rPr>
              <a:t>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</a:t>
            </a:r>
            <a:r>
              <a:rPr dirty="0" sz="2000">
                <a:latin typeface="Calibri"/>
                <a:cs typeface="Calibri"/>
              </a:rPr>
              <a:t>o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-15">
                <a:latin typeface="Calibri"/>
                <a:cs typeface="Calibri"/>
              </a:rPr>
              <a:t>i</a:t>
            </a:r>
            <a:r>
              <a:rPr dirty="0" sz="2000">
                <a:latin typeface="Calibri"/>
                <a:cs typeface="Calibri"/>
              </a:rPr>
              <a:t>gnad</a:t>
            </a:r>
            <a:r>
              <a:rPr dirty="0" sz="2000" spc="-5">
                <a:latin typeface="Calibri"/>
                <a:cs typeface="Calibri"/>
              </a:rPr>
              <a:t>o</a:t>
            </a:r>
            <a:r>
              <a:rPr dirty="0" sz="2000">
                <a:latin typeface="Calibri"/>
                <a:cs typeface="Calibri"/>
              </a:rPr>
              <a:t>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>
                <a:latin typeface="Calibri"/>
                <a:cs typeface="Calibri"/>
              </a:rPr>
              <a:t>l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esque</a:t>
            </a:r>
            <a:r>
              <a:rPr dirty="0" sz="2000" spc="-15">
                <a:latin typeface="Calibri"/>
                <a:cs typeface="Calibri"/>
              </a:rPr>
              <a:t>m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5">
                <a:latin typeface="Calibri"/>
                <a:cs typeface="Calibri"/>
              </a:rPr>
              <a:t>d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subn</a:t>
            </a:r>
            <a:r>
              <a:rPr dirty="0" sz="2000" spc="-15">
                <a:latin typeface="Calibri"/>
                <a:cs typeface="Calibri"/>
              </a:rPr>
              <a:t>e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eo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(ca</a:t>
            </a:r>
            <a:r>
              <a:rPr dirty="0" sz="2000" spc="-10">
                <a:latin typeface="Calibri"/>
                <a:cs typeface="Calibri"/>
              </a:rPr>
              <a:t>l</a:t>
            </a:r>
            <a:r>
              <a:rPr dirty="0" sz="2000">
                <a:latin typeface="Calibri"/>
                <a:cs typeface="Calibri"/>
              </a:rPr>
              <a:t>culado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el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pas</a:t>
            </a:r>
            <a:r>
              <a:rPr dirty="0" sz="2000">
                <a:latin typeface="Calibri"/>
                <a:cs typeface="Calibri"/>
              </a:rPr>
              <a:t>o 4)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</a:t>
            </a:r>
            <a:r>
              <a:rPr dirty="0" sz="2000" spc="5">
                <a:latin typeface="Calibri"/>
                <a:cs typeface="Calibri"/>
              </a:rPr>
              <a:t>d</a:t>
            </a:r>
            <a:r>
              <a:rPr dirty="0" sz="2000">
                <a:latin typeface="Calibri"/>
                <a:cs typeface="Calibri"/>
              </a:rPr>
              <a:t>i</a:t>
            </a:r>
            <a:r>
              <a:rPr dirty="0" sz="2000" spc="-10">
                <a:latin typeface="Calibri"/>
                <a:cs typeface="Calibri"/>
              </a:rPr>
              <a:t>v</a:t>
            </a:r>
            <a:r>
              <a:rPr dirty="0" sz="2000">
                <a:latin typeface="Calibri"/>
                <a:cs typeface="Calibri"/>
              </a:rPr>
              <a:t>ide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los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bloques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en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</a:t>
            </a:r>
            <a:r>
              <a:rPr dirty="0" sz="2000" spc="5">
                <a:latin typeface="Calibri"/>
                <a:cs typeface="Calibri"/>
              </a:rPr>
              <a:t>n</a:t>
            </a:r>
            <a:r>
              <a:rPr dirty="0" sz="2000">
                <a:latin typeface="Calibri"/>
                <a:cs typeface="Calibri"/>
              </a:rPr>
              <a:t>idades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más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peq</a:t>
            </a:r>
            <a:r>
              <a:rPr dirty="0" sz="2000" spc="5">
                <a:latin typeface="Calibri"/>
                <a:cs typeface="Calibri"/>
              </a:rPr>
              <a:t>u</a:t>
            </a:r>
            <a:r>
              <a:rPr dirty="0" sz="2000">
                <a:latin typeface="Calibri"/>
                <a:cs typeface="Calibri"/>
              </a:rPr>
              <a:t>eñas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 spc="-5">
                <a:latin typeface="Calibri"/>
                <a:cs typeface="Calibri"/>
              </a:rPr>
              <a:t>omand</a:t>
            </a:r>
            <a:r>
              <a:rPr dirty="0" sz="2000">
                <a:latin typeface="Calibri"/>
                <a:cs typeface="Calibri"/>
              </a:rPr>
              <a:t>o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en</a:t>
            </a:r>
            <a:r>
              <a:rPr dirty="0" sz="2000" spc="-10">
                <a:latin typeface="Calibri"/>
                <a:cs typeface="Calibri"/>
              </a:rPr>
              <a:t> c</a:t>
            </a:r>
            <a:r>
              <a:rPr dirty="0" sz="2000" spc="-5">
                <a:latin typeface="Calibri"/>
                <a:cs typeface="Calibri"/>
              </a:rPr>
              <a:t>onside</a:t>
            </a:r>
            <a:r>
              <a:rPr dirty="0" sz="2000" spc="-40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ación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>
                <a:latin typeface="Calibri"/>
                <a:cs typeface="Calibri"/>
              </a:rPr>
              <a:t> lor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del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</a:t>
            </a:r>
            <a:r>
              <a:rPr dirty="0" sz="2000" spc="5">
                <a:latin typeface="Calibri"/>
                <a:cs typeface="Calibri"/>
              </a:rPr>
              <a:t>u</a:t>
            </a:r>
            <a:r>
              <a:rPr dirty="0" sz="2000" spc="-15">
                <a:latin typeface="Calibri"/>
                <a:cs typeface="Calibri"/>
              </a:rPr>
              <a:t>e</a:t>
            </a:r>
            <a:r>
              <a:rPr dirty="0" sz="2000" spc="-30">
                <a:latin typeface="Calibri"/>
                <a:cs typeface="Calibri"/>
              </a:rPr>
              <a:t>v</a:t>
            </a:r>
            <a:r>
              <a:rPr dirty="0" sz="2000">
                <a:latin typeface="Calibri"/>
                <a:cs typeface="Calibri"/>
              </a:rPr>
              <a:t>o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</a:t>
            </a:r>
            <a:r>
              <a:rPr dirty="0" sz="2000" spc="-25">
                <a:latin typeface="Calibri"/>
                <a:cs typeface="Calibri"/>
              </a:rPr>
              <a:t>r</a:t>
            </a:r>
            <a:r>
              <a:rPr dirty="0" sz="2000" spc="-15">
                <a:latin typeface="Calibri"/>
                <a:cs typeface="Calibri"/>
              </a:rPr>
              <a:t>e</a:t>
            </a:r>
            <a:r>
              <a:rPr dirty="0" sz="2000" spc="-5">
                <a:latin typeface="Calibri"/>
                <a:cs typeface="Calibri"/>
              </a:rPr>
              <a:t>fij</a:t>
            </a:r>
            <a:r>
              <a:rPr dirty="0" sz="2000">
                <a:latin typeface="Calibri"/>
                <a:cs typeface="Calibri"/>
              </a:rPr>
              <a:t>o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se</a:t>
            </a:r>
            <a:r>
              <a:rPr dirty="0" sz="2000" spc="-10">
                <a:latin typeface="Calibri"/>
                <a:cs typeface="Calibri"/>
              </a:rPr>
              <a:t>l</a:t>
            </a:r>
            <a:r>
              <a:rPr dirty="0" sz="2000">
                <a:latin typeface="Calibri"/>
                <a:cs typeface="Calibri"/>
              </a:rPr>
              <a:t>eccionado.	No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ol</a:t>
            </a:r>
            <a:r>
              <a:rPr dirty="0" sz="2000" spc="-10">
                <a:latin typeface="Calibri"/>
                <a:cs typeface="Calibri"/>
              </a:rPr>
              <a:t>v</a:t>
            </a:r>
            <a:r>
              <a:rPr dirty="0" sz="2000">
                <a:latin typeface="Calibri"/>
                <a:cs typeface="Calibri"/>
              </a:rPr>
              <a:t>ides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q</a:t>
            </a:r>
            <a:r>
              <a:rPr dirty="0" sz="2000" spc="-5">
                <a:latin typeface="Calibri"/>
                <a:cs typeface="Calibri"/>
              </a:rPr>
              <a:t>u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los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bloques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-10">
                <a:latin typeface="Calibri"/>
                <a:cs typeface="Calibri"/>
              </a:rPr>
              <a:t>i</a:t>
            </a:r>
            <a:r>
              <a:rPr dirty="0" sz="2000">
                <a:latin typeface="Calibri"/>
                <a:cs typeface="Calibri"/>
              </a:rPr>
              <a:t>g</a:t>
            </a:r>
            <a:r>
              <a:rPr dirty="0" sz="2000" spc="5">
                <a:latin typeface="Calibri"/>
                <a:cs typeface="Calibri"/>
              </a:rPr>
              <a:t>n</a:t>
            </a:r>
            <a:r>
              <a:rPr dirty="0" sz="2000">
                <a:latin typeface="Calibri"/>
                <a:cs typeface="Calibri"/>
              </a:rPr>
              <a:t>ados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</a:t>
            </a:r>
            <a:r>
              <a:rPr dirty="0" sz="2000" spc="5">
                <a:latin typeface="Calibri"/>
                <a:cs typeface="Calibri"/>
              </a:rPr>
              <a:t>u</a:t>
            </a:r>
            <a:r>
              <a:rPr dirty="0" sz="2000">
                <a:latin typeface="Calibri"/>
                <a:cs typeface="Calibri"/>
              </a:rPr>
              <a:t>eden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segui</a:t>
            </a:r>
            <a:r>
              <a:rPr dirty="0" sz="2000">
                <a:latin typeface="Calibri"/>
                <a:cs typeface="Calibri"/>
              </a:rPr>
              <a:t>r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di</a:t>
            </a:r>
            <a:r>
              <a:rPr dirty="0" sz="2000" spc="-10">
                <a:latin typeface="Calibri"/>
                <a:cs typeface="Calibri"/>
              </a:rPr>
              <a:t>v</a:t>
            </a:r>
            <a:r>
              <a:rPr dirty="0" sz="2000">
                <a:latin typeface="Calibri"/>
                <a:cs typeface="Calibri"/>
              </a:rPr>
              <a:t>idi</a:t>
            </a:r>
            <a:r>
              <a:rPr dirty="0" sz="2000" spc="-10">
                <a:latin typeface="Calibri"/>
                <a:cs typeface="Calibri"/>
              </a:rPr>
              <a:t>e</a:t>
            </a:r>
            <a:r>
              <a:rPr dirty="0" sz="2000" spc="-5">
                <a:latin typeface="Calibri"/>
                <a:cs typeface="Calibri"/>
              </a:rPr>
              <a:t>n</a:t>
            </a:r>
            <a:r>
              <a:rPr dirty="0" sz="2000" spc="5">
                <a:latin typeface="Calibri"/>
                <a:cs typeface="Calibri"/>
              </a:rPr>
              <a:t>d</a:t>
            </a:r>
            <a:r>
              <a:rPr dirty="0" sz="2000">
                <a:latin typeface="Calibri"/>
                <a:cs typeface="Calibri"/>
              </a:rPr>
              <a:t>o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 </a:t>
            </a:r>
            <a:r>
              <a:rPr dirty="0" sz="2000" spc="-5">
                <a:latin typeface="Calibri"/>
                <a:cs typeface="Calibri"/>
              </a:rPr>
              <a:t>po</a:t>
            </a:r>
            <a:r>
              <a:rPr dirty="0" sz="2000">
                <a:latin typeface="Calibri"/>
                <a:cs typeface="Calibri"/>
              </a:rPr>
              <a:t>r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lo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30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25">
                <a:latin typeface="Calibri"/>
                <a:cs typeface="Calibri"/>
              </a:rPr>
              <a:t>nt</a:t>
            </a:r>
            <a:r>
              <a:rPr dirty="0" sz="2000">
                <a:latin typeface="Calibri"/>
                <a:cs typeface="Calibri"/>
              </a:rPr>
              <a:t>o </a:t>
            </a:r>
            <a:r>
              <a:rPr dirty="0" sz="2000" spc="-30">
                <a:latin typeface="Calibri"/>
                <a:cs typeface="Calibri"/>
              </a:rPr>
              <a:t>y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</a:t>
            </a:r>
            <a:r>
              <a:rPr dirty="0" sz="2000">
                <a:latin typeface="Calibri"/>
                <a:cs typeface="Calibri"/>
              </a:rPr>
              <a:t>o </a:t>
            </a:r>
            <a:r>
              <a:rPr dirty="0" sz="2000" spc="-10">
                <a:latin typeface="Calibri"/>
                <a:cs typeface="Calibri"/>
              </a:rPr>
              <a:t>s</a:t>
            </a:r>
            <a:r>
              <a:rPr dirty="0" sz="2000">
                <a:latin typeface="Calibri"/>
                <a:cs typeface="Calibri"/>
              </a:rPr>
              <a:t>e </a:t>
            </a:r>
            <a:r>
              <a:rPr dirty="0" sz="2000" spc="-5">
                <a:latin typeface="Calibri"/>
                <a:cs typeface="Calibri"/>
              </a:rPr>
              <a:t>p</a:t>
            </a:r>
            <a:r>
              <a:rPr dirty="0" sz="2000" spc="5">
                <a:latin typeface="Calibri"/>
                <a:cs typeface="Calibri"/>
              </a:rPr>
              <a:t>u</a:t>
            </a:r>
            <a:r>
              <a:rPr dirty="0" sz="2000">
                <a:latin typeface="Calibri"/>
                <a:cs typeface="Calibri"/>
              </a:rPr>
              <a:t>eden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-10">
                <a:latin typeface="Calibri"/>
                <a:cs typeface="Calibri"/>
              </a:rPr>
              <a:t>i</a:t>
            </a:r>
            <a:r>
              <a:rPr dirty="0" sz="2000">
                <a:latin typeface="Calibri"/>
                <a:cs typeface="Calibri"/>
              </a:rPr>
              <a:t>g</a:t>
            </a:r>
            <a:r>
              <a:rPr dirty="0" sz="2000" spc="5">
                <a:latin typeface="Calibri"/>
                <a:cs typeface="Calibri"/>
              </a:rPr>
              <a:t>n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210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9199" y="1234313"/>
            <a:ext cx="8046084" cy="4881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97155">
              <a:lnSpc>
                <a:spcPct val="100000"/>
              </a:lnSpc>
            </a:pPr>
            <a:r>
              <a:rPr dirty="0" sz="2000" spc="-5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algn="r" marL="7875905" marR="39370" indent="1905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l 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5236" y="1296924"/>
            <a:ext cx="7814309" cy="4848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7240" y="1269491"/>
            <a:ext cx="7734300" cy="4695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58190" y="1250441"/>
            <a:ext cx="7772400" cy="4733925"/>
          </a:xfrm>
          <a:custGeom>
            <a:avLst/>
            <a:gdLst/>
            <a:ahLst/>
            <a:cxnLst/>
            <a:rect l="l" t="t" r="r" b="b"/>
            <a:pathLst>
              <a:path w="7772400" h="4733925">
                <a:moveTo>
                  <a:pt x="0" y="4733544"/>
                </a:moveTo>
                <a:lnTo>
                  <a:pt x="7772400" y="4733544"/>
                </a:lnTo>
                <a:lnTo>
                  <a:pt x="7772400" y="0"/>
                </a:lnTo>
                <a:lnTo>
                  <a:pt x="0" y="0"/>
                </a:lnTo>
                <a:lnTo>
                  <a:pt x="0" y="473354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45236" y="1296924"/>
            <a:ext cx="7810500" cy="48478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26186" y="1277874"/>
            <a:ext cx="7848600" cy="4886325"/>
          </a:xfrm>
          <a:custGeom>
            <a:avLst/>
            <a:gdLst/>
            <a:ahLst/>
            <a:cxnLst/>
            <a:rect l="l" t="t" r="r" b="b"/>
            <a:pathLst>
              <a:path w="7848600" h="4886325">
                <a:moveTo>
                  <a:pt x="0" y="4885944"/>
                </a:moveTo>
                <a:lnTo>
                  <a:pt x="7848600" y="4885944"/>
                </a:lnTo>
                <a:lnTo>
                  <a:pt x="7848600" y="0"/>
                </a:lnTo>
                <a:lnTo>
                  <a:pt x="0" y="0"/>
                </a:lnTo>
                <a:lnTo>
                  <a:pt x="0" y="488594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3900" y="1269491"/>
            <a:ext cx="8001000" cy="4846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04850" y="1250441"/>
            <a:ext cx="8039100" cy="4884420"/>
          </a:xfrm>
          <a:custGeom>
            <a:avLst/>
            <a:gdLst/>
            <a:ahLst/>
            <a:cxnLst/>
            <a:rect l="l" t="t" r="r" b="b"/>
            <a:pathLst>
              <a:path w="8039100" h="4884420">
                <a:moveTo>
                  <a:pt x="0" y="4884420"/>
                </a:moveTo>
                <a:lnTo>
                  <a:pt x="8039100" y="4884420"/>
                </a:lnTo>
                <a:lnTo>
                  <a:pt x="8039100" y="0"/>
                </a:lnTo>
                <a:lnTo>
                  <a:pt x="0" y="0"/>
                </a:lnTo>
                <a:lnTo>
                  <a:pt x="0" y="48844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406" y="1204849"/>
            <a:ext cx="159385" cy="1804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7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Calibri"/>
                <a:cs typeface="Calibri"/>
              </a:rPr>
              <a:t>p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8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4483" y="1010411"/>
            <a:ext cx="7495540" cy="4838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83820" marR="160020" indent="-4445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)</a:t>
            </a:r>
            <a:r>
              <a:rPr dirty="0" sz="2000" spc="-5">
                <a:latin typeface="Calibri"/>
                <a:cs typeface="Calibri"/>
              </a:rPr>
              <a:t> De</a:t>
            </a:r>
            <a:r>
              <a:rPr dirty="0" sz="2000">
                <a:latin typeface="Calibri"/>
                <a:cs typeface="Calibri"/>
              </a:rPr>
              <a:t>l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</a:t>
            </a:r>
            <a:r>
              <a:rPr dirty="0" sz="2000" spc="5">
                <a:latin typeface="Calibri"/>
                <a:cs typeface="Calibri"/>
              </a:rPr>
              <a:t>u</a:t>
            </a:r>
            <a:r>
              <a:rPr dirty="0" sz="2000" spc="-15">
                <a:latin typeface="Calibri"/>
                <a:cs typeface="Calibri"/>
              </a:rPr>
              <a:t>e</a:t>
            </a:r>
            <a:r>
              <a:rPr dirty="0" sz="2000" spc="-30">
                <a:latin typeface="Calibri"/>
                <a:cs typeface="Calibri"/>
              </a:rPr>
              <a:t>v</a:t>
            </a:r>
            <a:r>
              <a:rPr dirty="0" sz="2000">
                <a:latin typeface="Calibri"/>
                <a:cs typeface="Calibri"/>
              </a:rPr>
              <a:t>o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esquema</a:t>
            </a:r>
            <a:r>
              <a:rPr dirty="0" sz="2000" spc="-5">
                <a:latin typeface="Calibri"/>
                <a:cs typeface="Calibri"/>
              </a:rPr>
              <a:t> d</a:t>
            </a:r>
            <a:r>
              <a:rPr dirty="0" sz="2000">
                <a:latin typeface="Calibri"/>
                <a:cs typeface="Calibri"/>
              </a:rPr>
              <a:t>e </a:t>
            </a:r>
            <a:r>
              <a:rPr dirty="0" sz="2000" spc="-5">
                <a:latin typeface="Calibri"/>
                <a:cs typeface="Calibri"/>
              </a:rPr>
              <a:t>sub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sz="2000" spc="-15">
                <a:latin typeface="Calibri"/>
                <a:cs typeface="Calibri"/>
              </a:rPr>
              <a:t>e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eo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se</a:t>
            </a:r>
            <a:r>
              <a:rPr dirty="0" sz="2000" spc="-10">
                <a:latin typeface="Calibri"/>
                <a:cs typeface="Calibri"/>
              </a:rPr>
              <a:t>l</a:t>
            </a:r>
            <a:r>
              <a:rPr dirty="0" sz="2000">
                <a:latin typeface="Calibri"/>
                <a:cs typeface="Calibri"/>
              </a:rPr>
              <a:t>ecciona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 a</a:t>
            </a:r>
            <a:r>
              <a:rPr dirty="0" sz="2000" spc="-10">
                <a:latin typeface="Calibri"/>
                <a:cs typeface="Calibri"/>
              </a:rPr>
              <a:t>s</a:t>
            </a:r>
            <a:r>
              <a:rPr dirty="0" sz="2000">
                <a:latin typeface="Calibri"/>
                <a:cs typeface="Calibri"/>
              </a:rPr>
              <a:t>igna</a:t>
            </a:r>
            <a:r>
              <a:rPr dirty="0" sz="2000" spc="-5">
                <a:latin typeface="Calibri"/>
                <a:cs typeface="Calibri"/>
              </a:rPr>
              <a:t> un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5">
                <a:latin typeface="Calibri"/>
                <a:cs typeface="Calibri"/>
              </a:rPr>
              <a:t> di</a:t>
            </a:r>
            <a:r>
              <a:rPr dirty="0" sz="2000" spc="-30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ección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5" b="1">
                <a:latin typeface="Calibri"/>
                <a:cs typeface="Calibri"/>
              </a:rPr>
              <a:t>IP 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5">
                <a:latin typeface="Calibri"/>
                <a:cs typeface="Calibri"/>
              </a:rPr>
              <a:t> sub</a:t>
            </a:r>
            <a:r>
              <a:rPr dirty="0" sz="2000" spc="-25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ed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(co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</a:t>
            </a:r>
            <a:r>
              <a:rPr dirty="0" sz="2000">
                <a:latin typeface="Calibri"/>
                <a:cs typeface="Calibri"/>
              </a:rPr>
              <a:t>u </a:t>
            </a:r>
            <a:r>
              <a:rPr dirty="0" sz="2000" spc="-25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especti</a:t>
            </a:r>
            <a:r>
              <a:rPr dirty="0" sz="2000" spc="-40">
                <a:latin typeface="Calibri"/>
                <a:cs typeface="Calibri"/>
              </a:rPr>
              <a:t>v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má</a:t>
            </a:r>
            <a:r>
              <a:rPr dirty="0" sz="2000" spc="-10">
                <a:latin typeface="Calibri"/>
                <a:cs typeface="Calibri"/>
              </a:rPr>
              <a:t>sc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40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a)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 cada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bloq</a:t>
            </a:r>
            <a:r>
              <a:rPr dirty="0" sz="2000" spc="5">
                <a:latin typeface="Calibri"/>
                <a:cs typeface="Calibri"/>
              </a:rPr>
              <a:t>u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>
                <a:latin typeface="Calibri"/>
                <a:cs typeface="Calibri"/>
              </a:rPr>
              <a:t>l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</a:t>
            </a:r>
            <a:r>
              <a:rPr dirty="0" sz="2000" spc="5">
                <a:latin typeface="Calibri"/>
                <a:cs typeface="Calibri"/>
              </a:rPr>
              <a:t>u</a:t>
            </a:r>
            <a:r>
              <a:rPr dirty="0" sz="2000" spc="-15">
                <a:latin typeface="Calibri"/>
                <a:cs typeface="Calibri"/>
              </a:rPr>
              <a:t>e</a:t>
            </a:r>
            <a:r>
              <a:rPr dirty="0" sz="2000" spc="-30">
                <a:latin typeface="Calibri"/>
                <a:cs typeface="Calibri"/>
              </a:rPr>
              <a:t>v</a:t>
            </a:r>
            <a:r>
              <a:rPr dirty="0" sz="2000">
                <a:latin typeface="Calibri"/>
                <a:cs typeface="Calibri"/>
              </a:rPr>
              <a:t>o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Menor </a:t>
            </a:r>
            <a:r>
              <a:rPr dirty="0" sz="2000" spc="-25">
                <a:latin typeface="Calibri"/>
                <a:cs typeface="Calibri"/>
              </a:rPr>
              <a:t>r</a:t>
            </a:r>
            <a:r>
              <a:rPr dirty="0" sz="2000" spc="-20">
                <a:latin typeface="Calibri"/>
                <a:cs typeface="Calibri"/>
              </a:rPr>
              <a:t>e</a:t>
            </a:r>
            <a:r>
              <a:rPr dirty="0" sz="2000" spc="-5">
                <a:latin typeface="Calibri"/>
                <a:cs typeface="Calibri"/>
              </a:rPr>
              <a:t>fij</a:t>
            </a:r>
            <a:r>
              <a:rPr dirty="0" sz="2000">
                <a:latin typeface="Calibri"/>
                <a:cs typeface="Calibri"/>
              </a:rPr>
              <a:t>o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</a:t>
            </a:r>
            <a:r>
              <a:rPr dirty="0" sz="2000" spc="-10">
                <a:latin typeface="Calibri"/>
                <a:cs typeface="Calibri"/>
              </a:rPr>
              <a:t>e</a:t>
            </a:r>
            <a:r>
              <a:rPr dirty="0" sz="2000">
                <a:latin typeface="Calibri"/>
                <a:cs typeface="Calibri"/>
              </a:rPr>
              <a:t>l</a:t>
            </a:r>
            <a:r>
              <a:rPr dirty="0" sz="2000" spc="-10">
                <a:latin typeface="Calibri"/>
                <a:cs typeface="Calibri"/>
              </a:rPr>
              <a:t>e</a:t>
            </a:r>
            <a:r>
              <a:rPr dirty="0" sz="2000">
                <a:latin typeface="Calibri"/>
                <a:cs typeface="Calibri"/>
              </a:rPr>
              <a:t>cci</a:t>
            </a:r>
            <a:r>
              <a:rPr dirty="0" sz="2000" spc="-10">
                <a:latin typeface="Calibri"/>
                <a:cs typeface="Calibri"/>
              </a:rPr>
              <a:t>o</a:t>
            </a:r>
            <a:r>
              <a:rPr dirty="0" sz="2000" spc="-5">
                <a:latin typeface="Calibri"/>
                <a:cs typeface="Calibri"/>
              </a:rPr>
              <a:t>nad</a:t>
            </a:r>
            <a:r>
              <a:rPr dirty="0" sz="2000">
                <a:latin typeface="Calibri"/>
                <a:cs typeface="Calibri"/>
              </a:rPr>
              <a:t>o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en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el</a:t>
            </a:r>
            <a:r>
              <a:rPr dirty="0" sz="2000" spc="-5">
                <a:latin typeface="Calibri"/>
                <a:cs typeface="Calibri"/>
              </a:rPr>
              <a:t> pas</a:t>
            </a:r>
            <a:r>
              <a:rPr dirty="0" sz="2000">
                <a:latin typeface="Calibri"/>
                <a:cs typeface="Calibri"/>
              </a:rPr>
              <a:t>o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6.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)</a:t>
            </a:r>
            <a:r>
              <a:rPr dirty="0" sz="2000" spc="-5">
                <a:latin typeface="Calibri"/>
                <a:cs typeface="Calibri"/>
              </a:rPr>
              <a:t> Co</a:t>
            </a:r>
            <a:r>
              <a:rPr dirty="0" sz="2000" spc="-25">
                <a:latin typeface="Calibri"/>
                <a:cs typeface="Calibri"/>
              </a:rPr>
              <a:t>n</a:t>
            </a:r>
            <a:r>
              <a:rPr dirty="0" sz="2000">
                <a:latin typeface="Calibri"/>
                <a:cs typeface="Calibri"/>
              </a:rPr>
              <a:t>tinúa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</a:t>
            </a:r>
            <a:r>
              <a:rPr dirty="0" sz="2000" spc="-5">
                <a:latin typeface="Calibri"/>
                <a:cs typeface="Calibri"/>
              </a:rPr>
              <a:t>o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los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paso</a:t>
            </a:r>
            <a:r>
              <a:rPr dirty="0" sz="2000">
                <a:latin typeface="Calibri"/>
                <a:cs typeface="Calibri"/>
              </a:rPr>
              <a:t>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6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 7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ha</a:t>
            </a:r>
            <a:r>
              <a:rPr dirty="0" sz="2000" spc="-25">
                <a:latin typeface="Calibri"/>
                <a:cs typeface="Calibri"/>
              </a:rPr>
              <a:t>st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20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er</a:t>
            </a:r>
            <a:r>
              <a:rPr dirty="0" sz="2000" spc="-10">
                <a:latin typeface="Calibri"/>
                <a:cs typeface="Calibri"/>
              </a:rPr>
              <a:t>m</a:t>
            </a:r>
            <a:r>
              <a:rPr dirty="0" sz="2000">
                <a:latin typeface="Calibri"/>
                <a:cs typeface="Calibri"/>
              </a:rPr>
              <a:t>inar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-10">
                <a:latin typeface="Calibri"/>
                <a:cs typeface="Calibri"/>
              </a:rPr>
              <a:t>i</a:t>
            </a:r>
            <a:r>
              <a:rPr dirty="0" sz="2000">
                <a:latin typeface="Calibri"/>
                <a:cs typeface="Calibri"/>
              </a:rPr>
              <a:t>g</a:t>
            </a:r>
            <a:r>
              <a:rPr dirty="0" sz="2000" spc="5">
                <a:latin typeface="Calibri"/>
                <a:cs typeface="Calibri"/>
              </a:rPr>
              <a:t>n</a:t>
            </a:r>
            <a:r>
              <a:rPr dirty="0" sz="2000">
                <a:latin typeface="Calibri"/>
                <a:cs typeface="Calibri"/>
              </a:rPr>
              <a:t>ar </a:t>
            </a:r>
            <a:r>
              <a:rPr dirty="0" sz="2000" spc="-5">
                <a:latin typeface="Calibri"/>
                <a:cs typeface="Calibri"/>
              </a:rPr>
              <a:t>di</a:t>
            </a:r>
            <a:r>
              <a:rPr dirty="0" sz="2000" spc="-30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ecciones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5" b="1">
                <a:latin typeface="Calibri"/>
                <a:cs typeface="Calibri"/>
              </a:rPr>
              <a:t>IP</a:t>
            </a:r>
            <a:endParaRPr sz="2000">
              <a:latin typeface="Calibri"/>
              <a:cs typeface="Calibri"/>
            </a:endParaRPr>
          </a:p>
          <a:p>
            <a:pPr marL="8382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5">
                <a:latin typeface="Calibri"/>
                <a:cs typeface="Calibri"/>
              </a:rPr>
              <a:t> sub</a:t>
            </a:r>
            <a:r>
              <a:rPr dirty="0" sz="2000" spc="-25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ed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diseñ</a:t>
            </a:r>
            <a:r>
              <a:rPr dirty="0" sz="2000">
                <a:latin typeface="Calibri"/>
                <a:cs typeface="Calibri"/>
              </a:rPr>
              <a:t>o </a:t>
            </a:r>
            <a:r>
              <a:rPr dirty="0" sz="2000" spc="-5">
                <a:latin typeface="Calibri"/>
                <a:cs typeface="Calibri"/>
              </a:rPr>
              <a:t>d</a:t>
            </a:r>
            <a:r>
              <a:rPr dirty="0" sz="2000">
                <a:latin typeface="Calibri"/>
                <a:cs typeface="Calibri"/>
              </a:rPr>
              <a:t>e </a:t>
            </a:r>
            <a:r>
              <a:rPr dirty="0" sz="2000" spc="-30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5">
                <a:latin typeface="Calibri"/>
                <a:cs typeface="Calibri"/>
              </a:rPr>
              <a:t>d</a:t>
            </a:r>
            <a:r>
              <a:rPr dirty="0" sz="200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4483" y="1010411"/>
            <a:ext cx="7495032" cy="483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05433" y="991361"/>
            <a:ext cx="7533640" cy="4876800"/>
          </a:xfrm>
          <a:custGeom>
            <a:avLst/>
            <a:gdLst/>
            <a:ahLst/>
            <a:cxnLst/>
            <a:rect l="l" t="t" r="r" b="b"/>
            <a:pathLst>
              <a:path w="7533640" h="4876800">
                <a:moveTo>
                  <a:pt x="0" y="4876800"/>
                </a:moveTo>
                <a:lnTo>
                  <a:pt x="7533132" y="4876800"/>
                </a:lnTo>
                <a:lnTo>
                  <a:pt x="7533132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profesor</dc:creator>
  <dc:title>Presentación de PowerPoint</dc:title>
  <dcterms:created xsi:type="dcterms:W3CDTF">2021-03-23T14:58:45Z</dcterms:created>
  <dcterms:modified xsi:type="dcterms:W3CDTF">2021-03-23T14:58:45Z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2020-09-21T00:00:00Z</vt:filetime>
  </property>
  <property fmtid="{D5CDD505-2E9C-101B-9397-08002B2CF9AE}" pid="3" name="LastSaved">
    <vt:filetime>2021-03-23T00:00:00Z</vt:filetime>
  </property>
</Properties>
</file>