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29" r:id="rId3"/>
    <p:sldId id="330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21235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Migraremos la asignación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IPs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estáticas a un servicio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95" y="1436579"/>
            <a:ext cx="789921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(Entretenimiento)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CE7794-C19E-63A8-332E-3A4B39B6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7899210" cy="3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60025" y="318961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Migración de direccionamiento IP estático a IP dinámico (DHCP)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81" y="1556792"/>
            <a:ext cx="8253282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Mejores prácticas: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81" y="2048183"/>
            <a:ext cx="8641020" cy="44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que tenemos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todos los elementos de la red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involucradas para poder asignar el servicio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segmento de red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hay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 IP asociada con esa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Asociar cada subred con su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pool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y configurar el pool de DHCP.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dinámica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cada dispositivo terminal.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 y externa.</a:t>
            </a:r>
          </a:p>
          <a:p>
            <a:pPr indent="-382588" algn="just" defTabSz="896938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166</Words>
  <Application>Microsoft Office PowerPoint</Application>
  <PresentationFormat>Presentación en pantalla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Dom Casual</vt:lpstr>
      <vt:lpstr>Tema de Office</vt:lpstr>
      <vt:lpstr>TC 3003B  Implementación de redes de área amplia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189</cp:revision>
  <dcterms:created xsi:type="dcterms:W3CDTF">2013-06-11T22:32:36Z</dcterms:created>
  <dcterms:modified xsi:type="dcterms:W3CDTF">2023-04-03T22:50:56Z</dcterms:modified>
</cp:coreProperties>
</file>