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325" r:id="rId4"/>
    <p:sldId id="326" r:id="rId5"/>
    <p:sldId id="327" r:id="rId6"/>
    <p:sldId id="328" r:id="rId7"/>
    <p:sldId id="27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99" d="100"/>
          <a:sy n="99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3033B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 y DNS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y DNS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Domain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Name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System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(DNS)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334</Words>
  <Application>Microsoft Office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Dom Casual</vt:lpstr>
      <vt:lpstr>Times New Roman</vt:lpstr>
      <vt:lpstr>Tema de Office</vt:lpstr>
      <vt:lpstr>Bitmap Image</vt:lpstr>
      <vt:lpstr>TC 3033B  Implementación de redes de área amplia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191</cp:revision>
  <dcterms:created xsi:type="dcterms:W3CDTF">2013-06-11T22:32:36Z</dcterms:created>
  <dcterms:modified xsi:type="dcterms:W3CDTF">2024-05-27T20:53:47Z</dcterms:modified>
</cp:coreProperties>
</file>