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9" r:id="rId3"/>
    <p:sldId id="332" r:id="rId4"/>
    <p:sldId id="342" r:id="rId5"/>
    <p:sldId id="326" r:id="rId6"/>
    <p:sldId id="343" r:id="rId7"/>
    <p:sldId id="345" r:id="rId8"/>
    <p:sldId id="346" r:id="rId9"/>
    <p:sldId id="331" r:id="rId10"/>
    <p:sldId id="344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99" d="100"/>
          <a:sy n="99" d="100"/>
        </p:scale>
        <p:origin x="18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506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18. 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A668D5-E379-CD9A-F40B-86D405A0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2872176"/>
            <a:ext cx="8460432" cy="284800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6847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servidor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2FBB8-293D-1C2B-26AE-75F1BE4A93AA}"/>
              </a:ext>
            </a:extLst>
          </p:cNvPr>
          <p:cNvSpPr txBox="1"/>
          <p:nvPr/>
        </p:nvSpPr>
        <p:spPr>
          <a:xfrm>
            <a:off x="539552" y="1348169"/>
            <a:ext cx="806489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 registros para los servidores del tec, tinder y DNS: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www.tec.com (dirección pública)	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tinder.com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DNS.com	</a:t>
            </a:r>
          </a:p>
        </p:txBody>
      </p:sp>
    </p:spTree>
    <p:extLst>
      <p:ext uri="{BB962C8B-B14F-4D97-AF65-F5344CB8AC3E}">
        <p14:creationId xmlns:p14="http://schemas.microsoft.com/office/powerpoint/2010/main" val="21018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3F64D-6942-50B0-84D0-84C794A7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1" y="4186328"/>
            <a:ext cx="7818218" cy="2631817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3" y="0"/>
            <a:ext cx="887231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DHCP, rutas estáticas, NAT y DNS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82" y="1005401"/>
            <a:ext cx="8610305" cy="31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subneteo con máscaras de longitud variable (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servicio de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ISP hacia las redes de la empresa.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ISP con el direccionamiento público asignado.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5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ruteador.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5C6AF-8D78-FFF7-537A-7A5407F2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30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72008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61470"/>
            <a:ext cx="754595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01AC3-FA4E-FABB-475B-45C56732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" y="3105024"/>
            <a:ext cx="9057924" cy="30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504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dirIP-Server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820472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4D45F3-C05D-5FD5-7AF9-35374035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3180519"/>
            <a:ext cx="8964488" cy="301768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ruteo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7" y="908720"/>
            <a:ext cx="8640960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ISP-ALESTRA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hacia las redes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amarilla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una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del next-hop o recursiva a su puerta de enlace en RB utilizando el rango de direcciones de red pública asignado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marL="0" lvl="1" indent="0"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ruteador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Configure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7535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140968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86186"/>
            <a:ext cx="828092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 estático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para el servidor del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Establecer la traducción estática de direcciones de uno a uno, es decir, traducir la dirección IP privada del servidor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una dirección IP pública. Utiliza la primera dirección pública disponible del </a:t>
            </a:r>
            <a:r>
              <a:rPr lang="es-ES" sz="1600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IP públicas asignado: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3255557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231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¿Cómo conectar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con una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permita que todos los usuarios de la red local puedan salir al exterior.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Descarte la primera IP disponible del POOL, ya que fue asignada al direccionamiento estático del servidor del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0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3" y="3789040"/>
            <a:ext cx="8784976" cy="295725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30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 en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2438" lvl="1" indent="0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9456</TotalTime>
  <Words>598</Words>
  <Application>Microsoft Office PowerPoint</Application>
  <PresentationFormat>On-screen Show (4:3)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Dom Casual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256</cp:revision>
  <dcterms:created xsi:type="dcterms:W3CDTF">2013-06-11T22:32:36Z</dcterms:created>
  <dcterms:modified xsi:type="dcterms:W3CDTF">2024-04-23T23:19:53Z</dcterms:modified>
</cp:coreProperties>
</file>