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12" d="100"/>
          <a:sy n="112" d="100"/>
        </p:scale>
        <p:origin x="43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cuatro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Native,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7139"/>
              </p:ext>
            </p:extLst>
          </p:nvPr>
        </p:nvGraphicFramePr>
        <p:xfrm>
          <a:off x="952500" y="2057400"/>
          <a:ext cx="10286999" cy="35034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192.168.1.128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.144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.240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240 = 16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4 = 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192.168.1.0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</a:t>
                      </a: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128 = 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7 = 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192.168.1.144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.152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.248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248 = 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3 =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192.168.1.152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255.255.255.11111100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9736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925</Words>
  <Application>Microsoft Office PowerPoint</Application>
  <PresentationFormat>Widescreen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101</cp:revision>
  <cp:lastPrinted>2023-11-21T15:56:19Z</cp:lastPrinted>
  <dcterms:created xsi:type="dcterms:W3CDTF">2021-02-01T12:33:05Z</dcterms:created>
  <dcterms:modified xsi:type="dcterms:W3CDTF">2024-04-02T21:21:20Z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